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29484638" cy="512064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3827">
          <p15:clr>
            <a:srgbClr val="A4A3A4"/>
          </p15:clr>
        </p15:guide>
        <p15:guide id="2" pos="10192">
          <p15:clr>
            <a:srgbClr val="A4A3A4"/>
          </p15:clr>
        </p15:guide>
        <p15:guide id="3" orient="horz" pos="16133">
          <p15:clr>
            <a:srgbClr val="A4A3A4"/>
          </p15:clr>
        </p15:guide>
        <p15:guide id="4" pos="928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20" d="100"/>
          <a:sy n="20" d="100"/>
        </p:scale>
        <p:origin x="1440" y="12"/>
      </p:cViewPr>
      <p:guideLst>
        <p:guide orient="horz" pos="13827"/>
        <p:guide pos="10192"/>
        <p:guide orient="horz" pos="16133"/>
        <p:guide pos="928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8396"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8396"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8396"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8396"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8396"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8396"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8396"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8396"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8396"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8396"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8396"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8396"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8396"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8396"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8396"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8396"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2441575" y="685800"/>
            <a:ext cx="197485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1680"/>
              </a:spcBef>
              <a:spcAft>
                <a:spcPts val="0"/>
              </a:spcAft>
              <a:buSzPts val="1400"/>
              <a:buNone/>
              <a:defRPr sz="5600" b="0" i="0" u="none" strike="noStrike" cap="none">
                <a:solidFill>
                  <a:schemeClr val="dk1"/>
                </a:solidFill>
                <a:latin typeface="Calibri"/>
                <a:ea typeface="Calibri"/>
                <a:cs typeface="Calibri"/>
                <a:sym typeface="Calibri"/>
              </a:defRPr>
            </a:lvl1pPr>
            <a:lvl2pPr marL="914400" marR="0" lvl="1" indent="-228600" algn="l" rtl="0">
              <a:spcBef>
                <a:spcPts val="1680"/>
              </a:spcBef>
              <a:spcAft>
                <a:spcPts val="0"/>
              </a:spcAft>
              <a:buSzPts val="1400"/>
              <a:buNone/>
              <a:defRPr sz="5600" b="0" i="0" u="none" strike="noStrike" cap="none">
                <a:solidFill>
                  <a:schemeClr val="dk1"/>
                </a:solidFill>
                <a:latin typeface="Calibri"/>
                <a:ea typeface="Calibri"/>
                <a:cs typeface="Calibri"/>
                <a:sym typeface="Calibri"/>
              </a:defRPr>
            </a:lvl2pPr>
            <a:lvl3pPr marL="1371600" marR="0" lvl="2" indent="-228600" algn="l" rtl="0">
              <a:spcBef>
                <a:spcPts val="1680"/>
              </a:spcBef>
              <a:spcAft>
                <a:spcPts val="0"/>
              </a:spcAft>
              <a:buSzPts val="1400"/>
              <a:buNone/>
              <a:defRPr sz="5600" b="0" i="0" u="none" strike="noStrike" cap="none">
                <a:solidFill>
                  <a:schemeClr val="dk1"/>
                </a:solidFill>
                <a:latin typeface="Calibri"/>
                <a:ea typeface="Calibri"/>
                <a:cs typeface="Calibri"/>
                <a:sym typeface="Calibri"/>
              </a:defRPr>
            </a:lvl3pPr>
            <a:lvl4pPr marL="1828800" marR="0" lvl="3" indent="-228600" algn="l" rtl="0">
              <a:spcBef>
                <a:spcPts val="1680"/>
              </a:spcBef>
              <a:spcAft>
                <a:spcPts val="0"/>
              </a:spcAft>
              <a:buSzPts val="1400"/>
              <a:buNone/>
              <a:defRPr sz="5600" b="0" i="0" u="none" strike="noStrike" cap="none">
                <a:solidFill>
                  <a:schemeClr val="dk1"/>
                </a:solidFill>
                <a:latin typeface="Calibri"/>
                <a:ea typeface="Calibri"/>
                <a:cs typeface="Calibri"/>
                <a:sym typeface="Calibri"/>
              </a:defRPr>
            </a:lvl4pPr>
            <a:lvl5pPr marL="2286000" marR="0" lvl="4" indent="-228600" algn="l" rtl="0">
              <a:spcBef>
                <a:spcPts val="1680"/>
              </a:spcBef>
              <a:spcAft>
                <a:spcPts val="0"/>
              </a:spcAft>
              <a:buSzPts val="1400"/>
              <a:buNone/>
              <a:defRPr sz="56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5699"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5699"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5699"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5699"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8396"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8396"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8396"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8396"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8396"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8396"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8396"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8396"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pt-BR"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2441575" y="685800"/>
            <a:ext cx="197485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86" name="Google Shape;86;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pt-BR" sz="4899" dirty="0"/>
              <a:t>CALCULO DO TAMANHO AMOSTRAL??</a:t>
            </a:r>
            <a:endParaRPr dirty="0"/>
          </a:p>
        </p:txBody>
      </p:sp>
      <p:sp>
        <p:nvSpPr>
          <p:cNvPr id="87" name="Google Shape;87;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pt-BR" sz="1200" b="0" i="0" u="none" strike="noStrike" cap="none">
                <a:solidFill>
                  <a:schemeClr val="dk1"/>
                </a:solidFill>
                <a:latin typeface="Calibri"/>
                <a:ea typeface="Calibri"/>
                <a:cs typeface="Calibri"/>
                <a:sym typeface="Calibri"/>
              </a:rPr>
              <a:t>1</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lide de título"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2211353" y="15907185"/>
            <a:ext cx="25061942" cy="10976182"/>
          </a:xfrm>
          <a:prstGeom prst="rect">
            <a:avLst/>
          </a:prstGeom>
          <a:noFill/>
          <a:ln>
            <a:noFill/>
          </a:ln>
        </p:spPr>
        <p:txBody>
          <a:bodyPr spcFirstLastPara="1" wrap="square" lIns="432100" tIns="216050" rIns="432100" bIns="21605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4422696" y="29016956"/>
            <a:ext cx="20639247" cy="13086080"/>
          </a:xfrm>
          <a:prstGeom prst="rect">
            <a:avLst/>
          </a:prstGeom>
          <a:noFill/>
          <a:ln>
            <a:noFill/>
          </a:ln>
        </p:spPr>
        <p:txBody>
          <a:bodyPr spcFirstLastPara="1" wrap="square" lIns="432100" tIns="216050" rIns="432100" bIns="216050" anchor="t" anchorCtr="0">
            <a:noAutofit/>
          </a:bodyPr>
          <a:lstStyle>
            <a:lvl1pPr lvl="0" algn="ctr">
              <a:spcBef>
                <a:spcPts val="3016"/>
              </a:spcBef>
              <a:spcAft>
                <a:spcPts val="0"/>
              </a:spcAft>
              <a:buClr>
                <a:srgbClr val="888888"/>
              </a:buClr>
              <a:buSzPts val="15081"/>
              <a:buNone/>
              <a:defRPr>
                <a:solidFill>
                  <a:srgbClr val="888888"/>
                </a:solidFill>
              </a:defRPr>
            </a:lvl1pPr>
            <a:lvl2pPr lvl="1" algn="ctr">
              <a:spcBef>
                <a:spcPts val="2617"/>
              </a:spcBef>
              <a:spcAft>
                <a:spcPts val="0"/>
              </a:spcAft>
              <a:buClr>
                <a:srgbClr val="888888"/>
              </a:buClr>
              <a:buSzPts val="13084"/>
              <a:buNone/>
              <a:defRPr>
                <a:solidFill>
                  <a:srgbClr val="888888"/>
                </a:solidFill>
              </a:defRPr>
            </a:lvl2pPr>
            <a:lvl3pPr lvl="2" algn="ctr">
              <a:spcBef>
                <a:spcPts val="2237"/>
              </a:spcBef>
              <a:spcAft>
                <a:spcPts val="0"/>
              </a:spcAft>
              <a:buClr>
                <a:srgbClr val="888888"/>
              </a:buClr>
              <a:buSzPts val="11186"/>
              <a:buNone/>
              <a:defRPr>
                <a:solidFill>
                  <a:srgbClr val="888888"/>
                </a:solidFill>
              </a:defRPr>
            </a:lvl3pPr>
            <a:lvl4pPr lvl="3" algn="ctr">
              <a:spcBef>
                <a:spcPts val="1858"/>
              </a:spcBef>
              <a:spcAft>
                <a:spcPts val="0"/>
              </a:spcAft>
              <a:buClr>
                <a:srgbClr val="888888"/>
              </a:buClr>
              <a:buSzPts val="9289"/>
              <a:buNone/>
              <a:defRPr>
                <a:solidFill>
                  <a:srgbClr val="888888"/>
                </a:solidFill>
              </a:defRPr>
            </a:lvl4pPr>
            <a:lvl5pPr lvl="4" algn="ctr">
              <a:spcBef>
                <a:spcPts val="1858"/>
              </a:spcBef>
              <a:spcAft>
                <a:spcPts val="0"/>
              </a:spcAft>
              <a:buClr>
                <a:srgbClr val="888888"/>
              </a:buClr>
              <a:buSzPts val="9289"/>
              <a:buNone/>
              <a:defRPr>
                <a:solidFill>
                  <a:srgbClr val="888888"/>
                </a:solidFill>
              </a:defRPr>
            </a:lvl5pPr>
            <a:lvl6pPr lvl="5" algn="ctr">
              <a:spcBef>
                <a:spcPts val="1878"/>
              </a:spcBef>
              <a:spcAft>
                <a:spcPts val="0"/>
              </a:spcAft>
              <a:buClr>
                <a:srgbClr val="888888"/>
              </a:buClr>
              <a:buSzPts val="9389"/>
              <a:buNone/>
              <a:defRPr>
                <a:solidFill>
                  <a:srgbClr val="888888"/>
                </a:solidFill>
              </a:defRPr>
            </a:lvl6pPr>
            <a:lvl7pPr lvl="6" algn="ctr">
              <a:spcBef>
                <a:spcPts val="1878"/>
              </a:spcBef>
              <a:spcAft>
                <a:spcPts val="0"/>
              </a:spcAft>
              <a:buClr>
                <a:srgbClr val="888888"/>
              </a:buClr>
              <a:buSzPts val="9389"/>
              <a:buNone/>
              <a:defRPr>
                <a:solidFill>
                  <a:srgbClr val="888888"/>
                </a:solidFill>
              </a:defRPr>
            </a:lvl7pPr>
            <a:lvl8pPr lvl="7" algn="ctr">
              <a:spcBef>
                <a:spcPts val="1878"/>
              </a:spcBef>
              <a:spcAft>
                <a:spcPts val="0"/>
              </a:spcAft>
              <a:buClr>
                <a:srgbClr val="888888"/>
              </a:buClr>
              <a:buSzPts val="9389"/>
              <a:buNone/>
              <a:defRPr>
                <a:solidFill>
                  <a:srgbClr val="888888"/>
                </a:solidFill>
              </a:defRPr>
            </a:lvl8pPr>
            <a:lvl9pPr lvl="8" algn="ctr">
              <a:spcBef>
                <a:spcPts val="1878"/>
              </a:spcBef>
              <a:spcAft>
                <a:spcPts val="0"/>
              </a:spcAft>
              <a:buClr>
                <a:srgbClr val="888888"/>
              </a:buClr>
              <a:buSzPts val="9389"/>
              <a:buNone/>
              <a:defRPr>
                <a:solidFill>
                  <a:srgbClr val="888888"/>
                </a:solidFill>
              </a:defRPr>
            </a:lvl9pPr>
          </a:lstStyle>
          <a:p>
            <a:endParaRPr/>
          </a:p>
        </p:txBody>
      </p:sp>
      <p:sp>
        <p:nvSpPr>
          <p:cNvPr id="18" name="Google Shape;18;p2"/>
          <p:cNvSpPr txBox="1">
            <a:spLocks noGrp="1"/>
          </p:cNvSpPr>
          <p:nvPr>
            <p:ph type="dt" idx="10"/>
          </p:nvPr>
        </p:nvSpPr>
        <p:spPr>
          <a:xfrm>
            <a:off x="1474811" y="47460382"/>
            <a:ext cx="6878591" cy="2728146"/>
          </a:xfrm>
          <a:prstGeom prst="rect">
            <a:avLst/>
          </a:prstGeom>
          <a:noFill/>
          <a:ln>
            <a:noFill/>
          </a:ln>
        </p:spPr>
        <p:txBody>
          <a:bodyPr spcFirstLastPara="1" wrap="square" lIns="432100" tIns="216050" rIns="432100" bIns="21605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10073782" y="47460382"/>
            <a:ext cx="9337089" cy="2728146"/>
          </a:xfrm>
          <a:prstGeom prst="rect">
            <a:avLst/>
          </a:prstGeom>
          <a:noFill/>
          <a:ln>
            <a:noFill/>
          </a:ln>
        </p:spPr>
        <p:txBody>
          <a:bodyPr spcFirstLastPara="1" wrap="square" lIns="432100" tIns="216050" rIns="432100" bIns="21605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21131236" y="47460382"/>
            <a:ext cx="6878591" cy="2728146"/>
          </a:xfrm>
          <a:prstGeom prst="rect">
            <a:avLst/>
          </a:prstGeom>
          <a:noFill/>
          <a:ln>
            <a:noFill/>
          </a:ln>
        </p:spPr>
        <p:txBody>
          <a:bodyPr spcFirstLastPara="1" wrap="square" lIns="432100" tIns="216050" rIns="432100" bIns="216050" anchor="ctr" anchorCtr="0">
            <a:noAutofit/>
          </a:bodyPr>
          <a:lstStyle>
            <a:lvl1pPr marL="0" marR="0" lvl="0" indent="0" algn="r">
              <a:spcBef>
                <a:spcPts val="0"/>
              </a:spcBef>
              <a:spcAft>
                <a:spcPts val="0"/>
              </a:spcAft>
              <a:buNone/>
              <a:defRPr sz="5693" b="0" i="0" u="none" strike="noStrike" cap="none">
                <a:solidFill>
                  <a:srgbClr val="898989"/>
                </a:solidFill>
                <a:latin typeface="Calibri"/>
                <a:ea typeface="Calibri"/>
                <a:cs typeface="Calibri"/>
                <a:sym typeface="Calibri"/>
              </a:defRPr>
            </a:lvl1pPr>
            <a:lvl2pPr marL="0" marR="0" lvl="1" indent="0" algn="r">
              <a:spcBef>
                <a:spcPts val="0"/>
              </a:spcBef>
              <a:spcAft>
                <a:spcPts val="0"/>
              </a:spcAft>
              <a:buNone/>
              <a:defRPr sz="5693" b="0" i="0" u="none" strike="noStrike" cap="none">
                <a:solidFill>
                  <a:srgbClr val="898989"/>
                </a:solidFill>
                <a:latin typeface="Calibri"/>
                <a:ea typeface="Calibri"/>
                <a:cs typeface="Calibri"/>
                <a:sym typeface="Calibri"/>
              </a:defRPr>
            </a:lvl2pPr>
            <a:lvl3pPr marL="0" marR="0" lvl="2" indent="0" algn="r">
              <a:spcBef>
                <a:spcPts val="0"/>
              </a:spcBef>
              <a:spcAft>
                <a:spcPts val="0"/>
              </a:spcAft>
              <a:buNone/>
              <a:defRPr sz="5693" b="0" i="0" u="none" strike="noStrike" cap="none">
                <a:solidFill>
                  <a:srgbClr val="898989"/>
                </a:solidFill>
                <a:latin typeface="Calibri"/>
                <a:ea typeface="Calibri"/>
                <a:cs typeface="Calibri"/>
                <a:sym typeface="Calibri"/>
              </a:defRPr>
            </a:lvl3pPr>
            <a:lvl4pPr marL="0" marR="0" lvl="3" indent="0" algn="r">
              <a:spcBef>
                <a:spcPts val="0"/>
              </a:spcBef>
              <a:spcAft>
                <a:spcPts val="0"/>
              </a:spcAft>
              <a:buNone/>
              <a:defRPr sz="5693" b="0" i="0" u="none" strike="noStrike" cap="none">
                <a:solidFill>
                  <a:srgbClr val="898989"/>
                </a:solidFill>
                <a:latin typeface="Calibri"/>
                <a:ea typeface="Calibri"/>
                <a:cs typeface="Calibri"/>
                <a:sym typeface="Calibri"/>
              </a:defRPr>
            </a:lvl4pPr>
            <a:lvl5pPr marL="0" marR="0" lvl="4" indent="0" algn="r">
              <a:spcBef>
                <a:spcPts val="0"/>
              </a:spcBef>
              <a:spcAft>
                <a:spcPts val="0"/>
              </a:spcAft>
              <a:buNone/>
              <a:defRPr sz="5693" b="0" i="0" u="none" strike="noStrike" cap="none">
                <a:solidFill>
                  <a:srgbClr val="898989"/>
                </a:solidFill>
                <a:latin typeface="Calibri"/>
                <a:ea typeface="Calibri"/>
                <a:cs typeface="Calibri"/>
                <a:sym typeface="Calibri"/>
              </a:defRPr>
            </a:lvl5pPr>
            <a:lvl6pPr marL="0" marR="0" lvl="5" indent="0" algn="r">
              <a:spcBef>
                <a:spcPts val="0"/>
              </a:spcBef>
              <a:spcAft>
                <a:spcPts val="0"/>
              </a:spcAft>
              <a:buNone/>
              <a:defRPr sz="5693" b="0" i="0" u="none" strike="noStrike" cap="none">
                <a:solidFill>
                  <a:srgbClr val="898989"/>
                </a:solidFill>
                <a:latin typeface="Calibri"/>
                <a:ea typeface="Calibri"/>
                <a:cs typeface="Calibri"/>
                <a:sym typeface="Calibri"/>
              </a:defRPr>
            </a:lvl6pPr>
            <a:lvl7pPr marL="0" marR="0" lvl="6" indent="0" algn="r">
              <a:spcBef>
                <a:spcPts val="0"/>
              </a:spcBef>
              <a:spcAft>
                <a:spcPts val="0"/>
              </a:spcAft>
              <a:buNone/>
              <a:defRPr sz="5693" b="0" i="0" u="none" strike="noStrike" cap="none">
                <a:solidFill>
                  <a:srgbClr val="898989"/>
                </a:solidFill>
                <a:latin typeface="Calibri"/>
                <a:ea typeface="Calibri"/>
                <a:cs typeface="Calibri"/>
                <a:sym typeface="Calibri"/>
              </a:defRPr>
            </a:lvl7pPr>
            <a:lvl8pPr marL="0" marR="0" lvl="7" indent="0" algn="r">
              <a:spcBef>
                <a:spcPts val="0"/>
              </a:spcBef>
              <a:spcAft>
                <a:spcPts val="0"/>
              </a:spcAft>
              <a:buNone/>
              <a:defRPr sz="5693" b="0" i="0" u="none" strike="noStrike" cap="none">
                <a:solidFill>
                  <a:srgbClr val="898989"/>
                </a:solidFill>
                <a:latin typeface="Calibri"/>
                <a:ea typeface="Calibri"/>
                <a:cs typeface="Calibri"/>
                <a:sym typeface="Calibri"/>
              </a:defRPr>
            </a:lvl8pPr>
            <a:lvl9pPr marL="0" marR="0" lvl="8" indent="0" algn="r">
              <a:spcBef>
                <a:spcPts val="0"/>
              </a:spcBef>
              <a:spcAft>
                <a:spcPts val="0"/>
              </a:spcAft>
              <a:buNone/>
              <a:defRPr sz="5693"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e texto vertical"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1474811" y="2048932"/>
            <a:ext cx="26535016" cy="8534398"/>
          </a:xfrm>
          <a:prstGeom prst="rect">
            <a:avLst/>
          </a:prstGeom>
          <a:noFill/>
          <a:ln>
            <a:noFill/>
          </a:ln>
        </p:spPr>
        <p:txBody>
          <a:bodyPr spcFirstLastPara="1" wrap="square" lIns="432100" tIns="216050" rIns="432100" bIns="21605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2155267" y="15577491"/>
            <a:ext cx="33795172" cy="26535016"/>
          </a:xfrm>
          <a:prstGeom prst="rect">
            <a:avLst/>
          </a:prstGeom>
          <a:noFill/>
          <a:ln>
            <a:noFill/>
          </a:ln>
        </p:spPr>
        <p:txBody>
          <a:bodyPr spcFirstLastPara="1" wrap="square" lIns="432100" tIns="216050" rIns="432100" bIns="21605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1474811" y="47460382"/>
            <a:ext cx="6878591" cy="2728146"/>
          </a:xfrm>
          <a:prstGeom prst="rect">
            <a:avLst/>
          </a:prstGeom>
          <a:noFill/>
          <a:ln>
            <a:noFill/>
          </a:ln>
        </p:spPr>
        <p:txBody>
          <a:bodyPr spcFirstLastPara="1" wrap="square" lIns="432100" tIns="216050" rIns="432100" bIns="21605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10073782" y="47460382"/>
            <a:ext cx="9337089" cy="2728146"/>
          </a:xfrm>
          <a:prstGeom prst="rect">
            <a:avLst/>
          </a:prstGeom>
          <a:noFill/>
          <a:ln>
            <a:noFill/>
          </a:ln>
        </p:spPr>
        <p:txBody>
          <a:bodyPr spcFirstLastPara="1" wrap="square" lIns="432100" tIns="216050" rIns="432100" bIns="21605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21131236" y="47460382"/>
            <a:ext cx="6878591" cy="2728146"/>
          </a:xfrm>
          <a:prstGeom prst="rect">
            <a:avLst/>
          </a:prstGeom>
          <a:noFill/>
          <a:ln>
            <a:noFill/>
          </a:ln>
        </p:spPr>
        <p:txBody>
          <a:bodyPr spcFirstLastPara="1" wrap="square" lIns="432100" tIns="216050" rIns="432100" bIns="216050" anchor="ctr" anchorCtr="0">
            <a:noAutofit/>
          </a:bodyPr>
          <a:lstStyle>
            <a:lvl1pPr marL="0" marR="0" lvl="0" indent="0" algn="r">
              <a:spcBef>
                <a:spcPts val="0"/>
              </a:spcBef>
              <a:spcAft>
                <a:spcPts val="0"/>
              </a:spcAft>
              <a:buNone/>
              <a:defRPr sz="5693">
                <a:solidFill>
                  <a:srgbClr val="898989"/>
                </a:solidFill>
                <a:latin typeface="Calibri"/>
                <a:ea typeface="Calibri"/>
                <a:cs typeface="Calibri"/>
                <a:sym typeface="Calibri"/>
              </a:defRPr>
            </a:lvl1pPr>
            <a:lvl2pPr marL="0" marR="0" lvl="1" indent="0" algn="r">
              <a:spcBef>
                <a:spcPts val="0"/>
              </a:spcBef>
              <a:spcAft>
                <a:spcPts val="0"/>
              </a:spcAft>
              <a:buNone/>
              <a:defRPr sz="5693">
                <a:solidFill>
                  <a:srgbClr val="898989"/>
                </a:solidFill>
                <a:latin typeface="Calibri"/>
                <a:ea typeface="Calibri"/>
                <a:cs typeface="Calibri"/>
                <a:sym typeface="Calibri"/>
              </a:defRPr>
            </a:lvl2pPr>
            <a:lvl3pPr marL="0" marR="0" lvl="2" indent="0" algn="r">
              <a:spcBef>
                <a:spcPts val="0"/>
              </a:spcBef>
              <a:spcAft>
                <a:spcPts val="0"/>
              </a:spcAft>
              <a:buNone/>
              <a:defRPr sz="5693">
                <a:solidFill>
                  <a:srgbClr val="898989"/>
                </a:solidFill>
                <a:latin typeface="Calibri"/>
                <a:ea typeface="Calibri"/>
                <a:cs typeface="Calibri"/>
                <a:sym typeface="Calibri"/>
              </a:defRPr>
            </a:lvl3pPr>
            <a:lvl4pPr marL="0" marR="0" lvl="3" indent="0" algn="r">
              <a:spcBef>
                <a:spcPts val="0"/>
              </a:spcBef>
              <a:spcAft>
                <a:spcPts val="0"/>
              </a:spcAft>
              <a:buNone/>
              <a:defRPr sz="5693">
                <a:solidFill>
                  <a:srgbClr val="898989"/>
                </a:solidFill>
                <a:latin typeface="Calibri"/>
                <a:ea typeface="Calibri"/>
                <a:cs typeface="Calibri"/>
                <a:sym typeface="Calibri"/>
              </a:defRPr>
            </a:lvl4pPr>
            <a:lvl5pPr marL="0" marR="0" lvl="4" indent="0" algn="r">
              <a:spcBef>
                <a:spcPts val="0"/>
              </a:spcBef>
              <a:spcAft>
                <a:spcPts val="0"/>
              </a:spcAft>
              <a:buNone/>
              <a:defRPr sz="5693">
                <a:solidFill>
                  <a:srgbClr val="898989"/>
                </a:solidFill>
                <a:latin typeface="Calibri"/>
                <a:ea typeface="Calibri"/>
                <a:cs typeface="Calibri"/>
                <a:sym typeface="Calibri"/>
              </a:defRPr>
            </a:lvl5pPr>
            <a:lvl6pPr marL="0" marR="0" lvl="5" indent="0" algn="r">
              <a:spcBef>
                <a:spcPts val="0"/>
              </a:spcBef>
              <a:spcAft>
                <a:spcPts val="0"/>
              </a:spcAft>
              <a:buNone/>
              <a:defRPr sz="5693">
                <a:solidFill>
                  <a:srgbClr val="898989"/>
                </a:solidFill>
                <a:latin typeface="Calibri"/>
                <a:ea typeface="Calibri"/>
                <a:cs typeface="Calibri"/>
                <a:sym typeface="Calibri"/>
              </a:defRPr>
            </a:lvl6pPr>
            <a:lvl7pPr marL="0" marR="0" lvl="6" indent="0" algn="r">
              <a:spcBef>
                <a:spcPts val="0"/>
              </a:spcBef>
              <a:spcAft>
                <a:spcPts val="0"/>
              </a:spcAft>
              <a:buNone/>
              <a:defRPr sz="5693">
                <a:solidFill>
                  <a:srgbClr val="898989"/>
                </a:solidFill>
                <a:latin typeface="Calibri"/>
                <a:ea typeface="Calibri"/>
                <a:cs typeface="Calibri"/>
                <a:sym typeface="Calibri"/>
              </a:defRPr>
            </a:lvl7pPr>
            <a:lvl8pPr marL="0" marR="0" lvl="7" indent="0" algn="r">
              <a:spcBef>
                <a:spcPts val="0"/>
              </a:spcBef>
              <a:spcAft>
                <a:spcPts val="0"/>
              </a:spcAft>
              <a:buNone/>
              <a:defRPr sz="5693">
                <a:solidFill>
                  <a:srgbClr val="898989"/>
                </a:solidFill>
                <a:latin typeface="Calibri"/>
                <a:ea typeface="Calibri"/>
                <a:cs typeface="Calibri"/>
                <a:sym typeface="Calibri"/>
              </a:defRPr>
            </a:lvl8pPr>
            <a:lvl9pPr marL="0" marR="0" lvl="8" indent="0" algn="r">
              <a:spcBef>
                <a:spcPts val="0"/>
              </a:spcBef>
              <a:spcAft>
                <a:spcPts val="0"/>
              </a:spcAft>
              <a:buNone/>
              <a:defRPr sz="5693">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e texto verticais"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15717817" y="101156038"/>
            <a:ext cx="206449505" cy="23505812"/>
          </a:xfrm>
          <a:prstGeom prst="rect">
            <a:avLst/>
          </a:prstGeom>
          <a:noFill/>
          <a:ln>
            <a:noFill/>
          </a:ln>
        </p:spPr>
        <p:txBody>
          <a:bodyPr spcFirstLastPara="1" wrap="square" lIns="432100" tIns="216050" rIns="432100" bIns="21605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62980263" y="77890818"/>
            <a:ext cx="206449505" cy="70036251"/>
          </a:xfrm>
          <a:prstGeom prst="rect">
            <a:avLst/>
          </a:prstGeom>
          <a:noFill/>
          <a:ln>
            <a:noFill/>
          </a:ln>
        </p:spPr>
        <p:txBody>
          <a:bodyPr spcFirstLastPara="1" wrap="square" lIns="432100" tIns="216050" rIns="432100" bIns="21605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1474811" y="47460382"/>
            <a:ext cx="6878591" cy="2728146"/>
          </a:xfrm>
          <a:prstGeom prst="rect">
            <a:avLst/>
          </a:prstGeom>
          <a:noFill/>
          <a:ln>
            <a:noFill/>
          </a:ln>
        </p:spPr>
        <p:txBody>
          <a:bodyPr spcFirstLastPara="1" wrap="square" lIns="432100" tIns="216050" rIns="432100" bIns="21605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10073782" y="47460382"/>
            <a:ext cx="9337089" cy="2728146"/>
          </a:xfrm>
          <a:prstGeom prst="rect">
            <a:avLst/>
          </a:prstGeom>
          <a:noFill/>
          <a:ln>
            <a:noFill/>
          </a:ln>
        </p:spPr>
        <p:txBody>
          <a:bodyPr spcFirstLastPara="1" wrap="square" lIns="432100" tIns="216050" rIns="432100" bIns="21605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21131236" y="47460382"/>
            <a:ext cx="6878591" cy="2728146"/>
          </a:xfrm>
          <a:prstGeom prst="rect">
            <a:avLst/>
          </a:prstGeom>
          <a:noFill/>
          <a:ln>
            <a:noFill/>
          </a:ln>
        </p:spPr>
        <p:txBody>
          <a:bodyPr spcFirstLastPara="1" wrap="square" lIns="432100" tIns="216050" rIns="432100" bIns="216050" anchor="ctr" anchorCtr="0">
            <a:noAutofit/>
          </a:bodyPr>
          <a:lstStyle>
            <a:lvl1pPr marL="0" marR="0" lvl="0" indent="0" algn="r">
              <a:spcBef>
                <a:spcPts val="0"/>
              </a:spcBef>
              <a:spcAft>
                <a:spcPts val="0"/>
              </a:spcAft>
              <a:buNone/>
              <a:defRPr sz="5693">
                <a:solidFill>
                  <a:srgbClr val="898989"/>
                </a:solidFill>
                <a:latin typeface="Calibri"/>
                <a:ea typeface="Calibri"/>
                <a:cs typeface="Calibri"/>
                <a:sym typeface="Calibri"/>
              </a:defRPr>
            </a:lvl1pPr>
            <a:lvl2pPr marL="0" marR="0" lvl="1" indent="0" algn="r">
              <a:spcBef>
                <a:spcPts val="0"/>
              </a:spcBef>
              <a:spcAft>
                <a:spcPts val="0"/>
              </a:spcAft>
              <a:buNone/>
              <a:defRPr sz="5693">
                <a:solidFill>
                  <a:srgbClr val="898989"/>
                </a:solidFill>
                <a:latin typeface="Calibri"/>
                <a:ea typeface="Calibri"/>
                <a:cs typeface="Calibri"/>
                <a:sym typeface="Calibri"/>
              </a:defRPr>
            </a:lvl2pPr>
            <a:lvl3pPr marL="0" marR="0" lvl="2" indent="0" algn="r">
              <a:spcBef>
                <a:spcPts val="0"/>
              </a:spcBef>
              <a:spcAft>
                <a:spcPts val="0"/>
              </a:spcAft>
              <a:buNone/>
              <a:defRPr sz="5693">
                <a:solidFill>
                  <a:srgbClr val="898989"/>
                </a:solidFill>
                <a:latin typeface="Calibri"/>
                <a:ea typeface="Calibri"/>
                <a:cs typeface="Calibri"/>
                <a:sym typeface="Calibri"/>
              </a:defRPr>
            </a:lvl3pPr>
            <a:lvl4pPr marL="0" marR="0" lvl="3" indent="0" algn="r">
              <a:spcBef>
                <a:spcPts val="0"/>
              </a:spcBef>
              <a:spcAft>
                <a:spcPts val="0"/>
              </a:spcAft>
              <a:buNone/>
              <a:defRPr sz="5693">
                <a:solidFill>
                  <a:srgbClr val="898989"/>
                </a:solidFill>
                <a:latin typeface="Calibri"/>
                <a:ea typeface="Calibri"/>
                <a:cs typeface="Calibri"/>
                <a:sym typeface="Calibri"/>
              </a:defRPr>
            </a:lvl4pPr>
            <a:lvl5pPr marL="0" marR="0" lvl="4" indent="0" algn="r">
              <a:spcBef>
                <a:spcPts val="0"/>
              </a:spcBef>
              <a:spcAft>
                <a:spcPts val="0"/>
              </a:spcAft>
              <a:buNone/>
              <a:defRPr sz="5693">
                <a:solidFill>
                  <a:srgbClr val="898989"/>
                </a:solidFill>
                <a:latin typeface="Calibri"/>
                <a:ea typeface="Calibri"/>
                <a:cs typeface="Calibri"/>
                <a:sym typeface="Calibri"/>
              </a:defRPr>
            </a:lvl5pPr>
            <a:lvl6pPr marL="0" marR="0" lvl="5" indent="0" algn="r">
              <a:spcBef>
                <a:spcPts val="0"/>
              </a:spcBef>
              <a:spcAft>
                <a:spcPts val="0"/>
              </a:spcAft>
              <a:buNone/>
              <a:defRPr sz="5693">
                <a:solidFill>
                  <a:srgbClr val="898989"/>
                </a:solidFill>
                <a:latin typeface="Calibri"/>
                <a:ea typeface="Calibri"/>
                <a:cs typeface="Calibri"/>
                <a:sym typeface="Calibri"/>
              </a:defRPr>
            </a:lvl6pPr>
            <a:lvl7pPr marL="0" marR="0" lvl="6" indent="0" algn="r">
              <a:spcBef>
                <a:spcPts val="0"/>
              </a:spcBef>
              <a:spcAft>
                <a:spcPts val="0"/>
              </a:spcAft>
              <a:buNone/>
              <a:defRPr sz="5693">
                <a:solidFill>
                  <a:srgbClr val="898989"/>
                </a:solidFill>
                <a:latin typeface="Calibri"/>
                <a:ea typeface="Calibri"/>
                <a:cs typeface="Calibri"/>
                <a:sym typeface="Calibri"/>
              </a:defRPr>
            </a:lvl7pPr>
            <a:lvl8pPr marL="0" marR="0" lvl="7" indent="0" algn="r">
              <a:spcBef>
                <a:spcPts val="0"/>
              </a:spcBef>
              <a:spcAft>
                <a:spcPts val="0"/>
              </a:spcAft>
              <a:buNone/>
              <a:defRPr sz="5693">
                <a:solidFill>
                  <a:srgbClr val="898989"/>
                </a:solidFill>
                <a:latin typeface="Calibri"/>
                <a:ea typeface="Calibri"/>
                <a:cs typeface="Calibri"/>
                <a:sym typeface="Calibri"/>
              </a:defRPr>
            </a:lvl8pPr>
            <a:lvl9pPr marL="0" marR="0" lvl="8" indent="0" algn="r">
              <a:spcBef>
                <a:spcPts val="0"/>
              </a:spcBef>
              <a:spcAft>
                <a:spcPts val="0"/>
              </a:spcAft>
              <a:buNone/>
              <a:defRPr sz="5693">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e conteúdo"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1474811" y="2048932"/>
            <a:ext cx="26535016" cy="8534398"/>
          </a:xfrm>
          <a:prstGeom prst="rect">
            <a:avLst/>
          </a:prstGeom>
          <a:noFill/>
          <a:ln>
            <a:noFill/>
          </a:ln>
        </p:spPr>
        <p:txBody>
          <a:bodyPr spcFirstLastPara="1" wrap="square" lIns="432100" tIns="216050" rIns="432100" bIns="21605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1474811" y="11947413"/>
            <a:ext cx="26535016" cy="33795172"/>
          </a:xfrm>
          <a:prstGeom prst="rect">
            <a:avLst/>
          </a:prstGeom>
          <a:noFill/>
          <a:ln>
            <a:noFill/>
          </a:ln>
        </p:spPr>
        <p:txBody>
          <a:bodyPr spcFirstLastPara="1" wrap="square" lIns="432100" tIns="216050" rIns="432100" bIns="21605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3"/>
          <p:cNvSpPr txBox="1">
            <a:spLocks noGrp="1"/>
          </p:cNvSpPr>
          <p:nvPr>
            <p:ph type="dt" idx="10"/>
          </p:nvPr>
        </p:nvSpPr>
        <p:spPr>
          <a:xfrm>
            <a:off x="1474811" y="47460382"/>
            <a:ext cx="6878591" cy="2728146"/>
          </a:xfrm>
          <a:prstGeom prst="rect">
            <a:avLst/>
          </a:prstGeom>
          <a:noFill/>
          <a:ln>
            <a:noFill/>
          </a:ln>
        </p:spPr>
        <p:txBody>
          <a:bodyPr spcFirstLastPara="1" wrap="square" lIns="432100" tIns="216050" rIns="432100" bIns="21605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10073782" y="47460382"/>
            <a:ext cx="9337089" cy="2728146"/>
          </a:xfrm>
          <a:prstGeom prst="rect">
            <a:avLst/>
          </a:prstGeom>
          <a:noFill/>
          <a:ln>
            <a:noFill/>
          </a:ln>
        </p:spPr>
        <p:txBody>
          <a:bodyPr spcFirstLastPara="1" wrap="square" lIns="432100" tIns="216050" rIns="432100" bIns="21605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21131236" y="47460382"/>
            <a:ext cx="6878591" cy="2728146"/>
          </a:xfrm>
          <a:prstGeom prst="rect">
            <a:avLst/>
          </a:prstGeom>
          <a:noFill/>
          <a:ln>
            <a:noFill/>
          </a:ln>
        </p:spPr>
        <p:txBody>
          <a:bodyPr spcFirstLastPara="1" wrap="square" lIns="432100" tIns="216050" rIns="432100" bIns="216050" anchor="ctr" anchorCtr="0">
            <a:noAutofit/>
          </a:bodyPr>
          <a:lstStyle>
            <a:lvl1pPr marL="0" marR="0" lvl="0" indent="0" algn="r">
              <a:spcBef>
                <a:spcPts val="0"/>
              </a:spcBef>
              <a:spcAft>
                <a:spcPts val="0"/>
              </a:spcAft>
              <a:buNone/>
              <a:defRPr sz="5693">
                <a:solidFill>
                  <a:srgbClr val="898989"/>
                </a:solidFill>
                <a:latin typeface="Calibri"/>
                <a:ea typeface="Calibri"/>
                <a:cs typeface="Calibri"/>
                <a:sym typeface="Calibri"/>
              </a:defRPr>
            </a:lvl1pPr>
            <a:lvl2pPr marL="0" marR="0" lvl="1" indent="0" algn="r">
              <a:spcBef>
                <a:spcPts val="0"/>
              </a:spcBef>
              <a:spcAft>
                <a:spcPts val="0"/>
              </a:spcAft>
              <a:buNone/>
              <a:defRPr sz="5693">
                <a:solidFill>
                  <a:srgbClr val="898989"/>
                </a:solidFill>
                <a:latin typeface="Calibri"/>
                <a:ea typeface="Calibri"/>
                <a:cs typeface="Calibri"/>
                <a:sym typeface="Calibri"/>
              </a:defRPr>
            </a:lvl2pPr>
            <a:lvl3pPr marL="0" marR="0" lvl="2" indent="0" algn="r">
              <a:spcBef>
                <a:spcPts val="0"/>
              </a:spcBef>
              <a:spcAft>
                <a:spcPts val="0"/>
              </a:spcAft>
              <a:buNone/>
              <a:defRPr sz="5693">
                <a:solidFill>
                  <a:srgbClr val="898989"/>
                </a:solidFill>
                <a:latin typeface="Calibri"/>
                <a:ea typeface="Calibri"/>
                <a:cs typeface="Calibri"/>
                <a:sym typeface="Calibri"/>
              </a:defRPr>
            </a:lvl3pPr>
            <a:lvl4pPr marL="0" marR="0" lvl="3" indent="0" algn="r">
              <a:spcBef>
                <a:spcPts val="0"/>
              </a:spcBef>
              <a:spcAft>
                <a:spcPts val="0"/>
              </a:spcAft>
              <a:buNone/>
              <a:defRPr sz="5693">
                <a:solidFill>
                  <a:srgbClr val="898989"/>
                </a:solidFill>
                <a:latin typeface="Calibri"/>
                <a:ea typeface="Calibri"/>
                <a:cs typeface="Calibri"/>
                <a:sym typeface="Calibri"/>
              </a:defRPr>
            </a:lvl4pPr>
            <a:lvl5pPr marL="0" marR="0" lvl="4" indent="0" algn="r">
              <a:spcBef>
                <a:spcPts val="0"/>
              </a:spcBef>
              <a:spcAft>
                <a:spcPts val="0"/>
              </a:spcAft>
              <a:buNone/>
              <a:defRPr sz="5693">
                <a:solidFill>
                  <a:srgbClr val="898989"/>
                </a:solidFill>
                <a:latin typeface="Calibri"/>
                <a:ea typeface="Calibri"/>
                <a:cs typeface="Calibri"/>
                <a:sym typeface="Calibri"/>
              </a:defRPr>
            </a:lvl5pPr>
            <a:lvl6pPr marL="0" marR="0" lvl="5" indent="0" algn="r">
              <a:spcBef>
                <a:spcPts val="0"/>
              </a:spcBef>
              <a:spcAft>
                <a:spcPts val="0"/>
              </a:spcAft>
              <a:buNone/>
              <a:defRPr sz="5693">
                <a:solidFill>
                  <a:srgbClr val="898989"/>
                </a:solidFill>
                <a:latin typeface="Calibri"/>
                <a:ea typeface="Calibri"/>
                <a:cs typeface="Calibri"/>
                <a:sym typeface="Calibri"/>
              </a:defRPr>
            </a:lvl6pPr>
            <a:lvl7pPr marL="0" marR="0" lvl="6" indent="0" algn="r">
              <a:spcBef>
                <a:spcPts val="0"/>
              </a:spcBef>
              <a:spcAft>
                <a:spcPts val="0"/>
              </a:spcAft>
              <a:buNone/>
              <a:defRPr sz="5693">
                <a:solidFill>
                  <a:srgbClr val="898989"/>
                </a:solidFill>
                <a:latin typeface="Calibri"/>
                <a:ea typeface="Calibri"/>
                <a:cs typeface="Calibri"/>
                <a:sym typeface="Calibri"/>
              </a:defRPr>
            </a:lvl7pPr>
            <a:lvl8pPr marL="0" marR="0" lvl="7" indent="0" algn="r">
              <a:spcBef>
                <a:spcPts val="0"/>
              </a:spcBef>
              <a:spcAft>
                <a:spcPts val="0"/>
              </a:spcAft>
              <a:buNone/>
              <a:defRPr sz="5693">
                <a:solidFill>
                  <a:srgbClr val="898989"/>
                </a:solidFill>
                <a:latin typeface="Calibri"/>
                <a:ea typeface="Calibri"/>
                <a:cs typeface="Calibri"/>
                <a:sym typeface="Calibri"/>
              </a:defRPr>
            </a:lvl8pPr>
            <a:lvl9pPr marL="0" marR="0" lvl="8" indent="0" algn="r">
              <a:spcBef>
                <a:spcPts val="0"/>
              </a:spcBef>
              <a:spcAft>
                <a:spcPts val="0"/>
              </a:spcAft>
              <a:buNone/>
              <a:defRPr sz="5693">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abeçalho da Seção" type="secHead">
  <p:cSld name="SECTION_HEADER">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2329086" y="32904856"/>
            <a:ext cx="25061942" cy="10170159"/>
          </a:xfrm>
          <a:prstGeom prst="rect">
            <a:avLst/>
          </a:prstGeom>
          <a:noFill/>
          <a:ln>
            <a:noFill/>
          </a:ln>
        </p:spPr>
        <p:txBody>
          <a:bodyPr spcFirstLastPara="1" wrap="square" lIns="432100" tIns="216050" rIns="432100" bIns="216050" anchor="t" anchorCtr="0">
            <a:noAutofit/>
          </a:bodyPr>
          <a:lstStyle>
            <a:lvl1pPr lvl="0" algn="l">
              <a:spcBef>
                <a:spcPts val="0"/>
              </a:spcBef>
              <a:spcAft>
                <a:spcPts val="0"/>
              </a:spcAft>
              <a:buSzPts val="1400"/>
              <a:buNone/>
              <a:defRPr sz="18876"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9" name="Google Shape;29;p4"/>
          <p:cNvSpPr txBox="1">
            <a:spLocks noGrp="1"/>
          </p:cNvSpPr>
          <p:nvPr>
            <p:ph type="body" idx="1"/>
          </p:nvPr>
        </p:nvSpPr>
        <p:spPr>
          <a:xfrm>
            <a:off x="2329086" y="21703462"/>
            <a:ext cx="25061942" cy="11201395"/>
          </a:xfrm>
          <a:prstGeom prst="rect">
            <a:avLst/>
          </a:prstGeom>
          <a:noFill/>
          <a:ln>
            <a:noFill/>
          </a:ln>
        </p:spPr>
        <p:txBody>
          <a:bodyPr spcFirstLastPara="1" wrap="square" lIns="432100" tIns="216050" rIns="432100" bIns="216050" anchor="b" anchorCtr="0">
            <a:noAutofit/>
          </a:bodyPr>
          <a:lstStyle>
            <a:lvl1pPr marL="457200" lvl="0" indent="-228600" algn="l">
              <a:spcBef>
                <a:spcPts val="1878"/>
              </a:spcBef>
              <a:spcAft>
                <a:spcPts val="0"/>
              </a:spcAft>
              <a:buClr>
                <a:srgbClr val="888888"/>
              </a:buClr>
              <a:buSzPts val="9389"/>
              <a:buNone/>
              <a:defRPr sz="9389">
                <a:solidFill>
                  <a:srgbClr val="888888"/>
                </a:solidFill>
              </a:defRPr>
            </a:lvl1pPr>
            <a:lvl2pPr marL="914400" lvl="1" indent="-228600" algn="l">
              <a:spcBef>
                <a:spcPts val="1698"/>
              </a:spcBef>
              <a:spcAft>
                <a:spcPts val="0"/>
              </a:spcAft>
              <a:buClr>
                <a:srgbClr val="888888"/>
              </a:buClr>
              <a:buSzPts val="8490"/>
              <a:buNone/>
              <a:defRPr sz="8490">
                <a:solidFill>
                  <a:srgbClr val="888888"/>
                </a:solidFill>
              </a:defRPr>
            </a:lvl2pPr>
            <a:lvl3pPr marL="1371600" lvl="2" indent="-228600" algn="l">
              <a:spcBef>
                <a:spcPts val="1518"/>
              </a:spcBef>
              <a:spcAft>
                <a:spcPts val="0"/>
              </a:spcAft>
              <a:buClr>
                <a:srgbClr val="888888"/>
              </a:buClr>
              <a:buSzPts val="7590"/>
              <a:buNone/>
              <a:defRPr sz="7590">
                <a:solidFill>
                  <a:srgbClr val="888888"/>
                </a:solidFill>
              </a:defRPr>
            </a:lvl3pPr>
            <a:lvl4pPr marL="1828800" lvl="3" indent="-228600" algn="l">
              <a:spcBef>
                <a:spcPts val="1318"/>
              </a:spcBef>
              <a:spcAft>
                <a:spcPts val="0"/>
              </a:spcAft>
              <a:buClr>
                <a:srgbClr val="888888"/>
              </a:buClr>
              <a:buSzPts val="6591"/>
              <a:buNone/>
              <a:defRPr sz="6591">
                <a:solidFill>
                  <a:srgbClr val="888888"/>
                </a:solidFill>
              </a:defRPr>
            </a:lvl4pPr>
            <a:lvl5pPr marL="2286000" lvl="4" indent="-228600" algn="l">
              <a:spcBef>
                <a:spcPts val="1318"/>
              </a:spcBef>
              <a:spcAft>
                <a:spcPts val="0"/>
              </a:spcAft>
              <a:buClr>
                <a:srgbClr val="888888"/>
              </a:buClr>
              <a:buSzPts val="6591"/>
              <a:buNone/>
              <a:defRPr sz="6591">
                <a:solidFill>
                  <a:srgbClr val="888888"/>
                </a:solidFill>
              </a:defRPr>
            </a:lvl5pPr>
            <a:lvl6pPr marL="2743200" lvl="5" indent="-228600" algn="l">
              <a:spcBef>
                <a:spcPts val="1318"/>
              </a:spcBef>
              <a:spcAft>
                <a:spcPts val="0"/>
              </a:spcAft>
              <a:buClr>
                <a:srgbClr val="888888"/>
              </a:buClr>
              <a:buSzPts val="6591"/>
              <a:buNone/>
              <a:defRPr sz="6591">
                <a:solidFill>
                  <a:srgbClr val="888888"/>
                </a:solidFill>
              </a:defRPr>
            </a:lvl6pPr>
            <a:lvl7pPr marL="3200400" lvl="6" indent="-228600" algn="l">
              <a:spcBef>
                <a:spcPts val="1318"/>
              </a:spcBef>
              <a:spcAft>
                <a:spcPts val="0"/>
              </a:spcAft>
              <a:buClr>
                <a:srgbClr val="888888"/>
              </a:buClr>
              <a:buSzPts val="6591"/>
              <a:buNone/>
              <a:defRPr sz="6591">
                <a:solidFill>
                  <a:srgbClr val="888888"/>
                </a:solidFill>
              </a:defRPr>
            </a:lvl7pPr>
            <a:lvl8pPr marL="3657600" lvl="7" indent="-228600" algn="l">
              <a:spcBef>
                <a:spcPts val="1318"/>
              </a:spcBef>
              <a:spcAft>
                <a:spcPts val="0"/>
              </a:spcAft>
              <a:buClr>
                <a:srgbClr val="888888"/>
              </a:buClr>
              <a:buSzPts val="6591"/>
              <a:buNone/>
              <a:defRPr sz="6591">
                <a:solidFill>
                  <a:srgbClr val="888888"/>
                </a:solidFill>
              </a:defRPr>
            </a:lvl8pPr>
            <a:lvl9pPr marL="4114800" lvl="8" indent="-228600" algn="l">
              <a:spcBef>
                <a:spcPts val="1318"/>
              </a:spcBef>
              <a:spcAft>
                <a:spcPts val="0"/>
              </a:spcAft>
              <a:buClr>
                <a:srgbClr val="888888"/>
              </a:buClr>
              <a:buSzPts val="6591"/>
              <a:buNone/>
              <a:defRPr sz="6591">
                <a:solidFill>
                  <a:srgbClr val="888888"/>
                </a:solidFill>
              </a:defRPr>
            </a:lvl9pPr>
          </a:lstStyle>
          <a:p>
            <a:endParaRPr/>
          </a:p>
        </p:txBody>
      </p:sp>
      <p:sp>
        <p:nvSpPr>
          <p:cNvPr id="30" name="Google Shape;30;p4"/>
          <p:cNvSpPr txBox="1">
            <a:spLocks noGrp="1"/>
          </p:cNvSpPr>
          <p:nvPr>
            <p:ph type="dt" idx="10"/>
          </p:nvPr>
        </p:nvSpPr>
        <p:spPr>
          <a:xfrm>
            <a:off x="1474811" y="47460382"/>
            <a:ext cx="6878591" cy="2728146"/>
          </a:xfrm>
          <a:prstGeom prst="rect">
            <a:avLst/>
          </a:prstGeom>
          <a:noFill/>
          <a:ln>
            <a:noFill/>
          </a:ln>
        </p:spPr>
        <p:txBody>
          <a:bodyPr spcFirstLastPara="1" wrap="square" lIns="432100" tIns="216050" rIns="432100" bIns="21605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10073782" y="47460382"/>
            <a:ext cx="9337089" cy="2728146"/>
          </a:xfrm>
          <a:prstGeom prst="rect">
            <a:avLst/>
          </a:prstGeom>
          <a:noFill/>
          <a:ln>
            <a:noFill/>
          </a:ln>
        </p:spPr>
        <p:txBody>
          <a:bodyPr spcFirstLastPara="1" wrap="square" lIns="432100" tIns="216050" rIns="432100" bIns="21605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21131236" y="47460382"/>
            <a:ext cx="6878591" cy="2728146"/>
          </a:xfrm>
          <a:prstGeom prst="rect">
            <a:avLst/>
          </a:prstGeom>
          <a:noFill/>
          <a:ln>
            <a:noFill/>
          </a:ln>
        </p:spPr>
        <p:txBody>
          <a:bodyPr spcFirstLastPara="1" wrap="square" lIns="432100" tIns="216050" rIns="432100" bIns="216050" anchor="ctr" anchorCtr="0">
            <a:noAutofit/>
          </a:bodyPr>
          <a:lstStyle>
            <a:lvl1pPr marL="0" marR="0" lvl="0" indent="0" algn="r">
              <a:spcBef>
                <a:spcPts val="0"/>
              </a:spcBef>
              <a:spcAft>
                <a:spcPts val="0"/>
              </a:spcAft>
              <a:buNone/>
              <a:defRPr sz="5693">
                <a:solidFill>
                  <a:srgbClr val="898989"/>
                </a:solidFill>
                <a:latin typeface="Calibri"/>
                <a:ea typeface="Calibri"/>
                <a:cs typeface="Calibri"/>
                <a:sym typeface="Calibri"/>
              </a:defRPr>
            </a:lvl1pPr>
            <a:lvl2pPr marL="0" marR="0" lvl="1" indent="0" algn="r">
              <a:spcBef>
                <a:spcPts val="0"/>
              </a:spcBef>
              <a:spcAft>
                <a:spcPts val="0"/>
              </a:spcAft>
              <a:buNone/>
              <a:defRPr sz="5693">
                <a:solidFill>
                  <a:srgbClr val="898989"/>
                </a:solidFill>
                <a:latin typeface="Calibri"/>
                <a:ea typeface="Calibri"/>
                <a:cs typeface="Calibri"/>
                <a:sym typeface="Calibri"/>
              </a:defRPr>
            </a:lvl2pPr>
            <a:lvl3pPr marL="0" marR="0" lvl="2" indent="0" algn="r">
              <a:spcBef>
                <a:spcPts val="0"/>
              </a:spcBef>
              <a:spcAft>
                <a:spcPts val="0"/>
              </a:spcAft>
              <a:buNone/>
              <a:defRPr sz="5693">
                <a:solidFill>
                  <a:srgbClr val="898989"/>
                </a:solidFill>
                <a:latin typeface="Calibri"/>
                <a:ea typeface="Calibri"/>
                <a:cs typeface="Calibri"/>
                <a:sym typeface="Calibri"/>
              </a:defRPr>
            </a:lvl3pPr>
            <a:lvl4pPr marL="0" marR="0" lvl="3" indent="0" algn="r">
              <a:spcBef>
                <a:spcPts val="0"/>
              </a:spcBef>
              <a:spcAft>
                <a:spcPts val="0"/>
              </a:spcAft>
              <a:buNone/>
              <a:defRPr sz="5693">
                <a:solidFill>
                  <a:srgbClr val="898989"/>
                </a:solidFill>
                <a:latin typeface="Calibri"/>
                <a:ea typeface="Calibri"/>
                <a:cs typeface="Calibri"/>
                <a:sym typeface="Calibri"/>
              </a:defRPr>
            </a:lvl4pPr>
            <a:lvl5pPr marL="0" marR="0" lvl="4" indent="0" algn="r">
              <a:spcBef>
                <a:spcPts val="0"/>
              </a:spcBef>
              <a:spcAft>
                <a:spcPts val="0"/>
              </a:spcAft>
              <a:buNone/>
              <a:defRPr sz="5693">
                <a:solidFill>
                  <a:srgbClr val="898989"/>
                </a:solidFill>
                <a:latin typeface="Calibri"/>
                <a:ea typeface="Calibri"/>
                <a:cs typeface="Calibri"/>
                <a:sym typeface="Calibri"/>
              </a:defRPr>
            </a:lvl5pPr>
            <a:lvl6pPr marL="0" marR="0" lvl="5" indent="0" algn="r">
              <a:spcBef>
                <a:spcPts val="0"/>
              </a:spcBef>
              <a:spcAft>
                <a:spcPts val="0"/>
              </a:spcAft>
              <a:buNone/>
              <a:defRPr sz="5693">
                <a:solidFill>
                  <a:srgbClr val="898989"/>
                </a:solidFill>
                <a:latin typeface="Calibri"/>
                <a:ea typeface="Calibri"/>
                <a:cs typeface="Calibri"/>
                <a:sym typeface="Calibri"/>
              </a:defRPr>
            </a:lvl6pPr>
            <a:lvl7pPr marL="0" marR="0" lvl="6" indent="0" algn="r">
              <a:spcBef>
                <a:spcPts val="0"/>
              </a:spcBef>
              <a:spcAft>
                <a:spcPts val="0"/>
              </a:spcAft>
              <a:buNone/>
              <a:defRPr sz="5693">
                <a:solidFill>
                  <a:srgbClr val="898989"/>
                </a:solidFill>
                <a:latin typeface="Calibri"/>
                <a:ea typeface="Calibri"/>
                <a:cs typeface="Calibri"/>
                <a:sym typeface="Calibri"/>
              </a:defRPr>
            </a:lvl7pPr>
            <a:lvl8pPr marL="0" marR="0" lvl="7" indent="0" algn="r">
              <a:spcBef>
                <a:spcPts val="0"/>
              </a:spcBef>
              <a:spcAft>
                <a:spcPts val="0"/>
              </a:spcAft>
              <a:buNone/>
              <a:defRPr sz="5693">
                <a:solidFill>
                  <a:srgbClr val="898989"/>
                </a:solidFill>
                <a:latin typeface="Calibri"/>
                <a:ea typeface="Calibri"/>
                <a:cs typeface="Calibri"/>
                <a:sym typeface="Calibri"/>
              </a:defRPr>
            </a:lvl8pPr>
            <a:lvl9pPr marL="0" marR="0" lvl="8" indent="0" algn="r">
              <a:spcBef>
                <a:spcPts val="0"/>
              </a:spcBef>
              <a:spcAft>
                <a:spcPts val="0"/>
              </a:spcAft>
              <a:buNone/>
              <a:defRPr sz="5693">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uas Partes de Conteúdo" type="twoObj">
  <p:cSld name="TWO_OBJECTS">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1474811" y="2048932"/>
            <a:ext cx="26535016" cy="8534398"/>
          </a:xfrm>
          <a:prstGeom prst="rect">
            <a:avLst/>
          </a:prstGeom>
          <a:noFill/>
          <a:ln>
            <a:noFill/>
          </a:ln>
        </p:spPr>
        <p:txBody>
          <a:bodyPr spcFirstLastPara="1" wrap="square" lIns="432100" tIns="216050" rIns="432100" bIns="21605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5" name="Google Shape;35;p5"/>
          <p:cNvSpPr txBox="1">
            <a:spLocks noGrp="1"/>
          </p:cNvSpPr>
          <p:nvPr>
            <p:ph type="body" idx="1"/>
          </p:nvPr>
        </p:nvSpPr>
        <p:spPr>
          <a:xfrm>
            <a:off x="5226368" y="56457433"/>
            <a:ext cx="46771028" cy="159676246"/>
          </a:xfrm>
          <a:prstGeom prst="rect">
            <a:avLst/>
          </a:prstGeom>
          <a:noFill/>
          <a:ln>
            <a:noFill/>
          </a:ln>
        </p:spPr>
        <p:txBody>
          <a:bodyPr spcFirstLastPara="1" wrap="square" lIns="432100" tIns="216050" rIns="432100" bIns="216050" anchor="t" anchorCtr="0">
            <a:noAutofit/>
          </a:bodyPr>
          <a:lstStyle>
            <a:lvl1pPr marL="457200" lvl="0" indent="-1065784" algn="l">
              <a:spcBef>
                <a:spcPts val="2637"/>
              </a:spcBef>
              <a:spcAft>
                <a:spcPts val="0"/>
              </a:spcAft>
              <a:buClr>
                <a:schemeClr val="dk1"/>
              </a:buClr>
              <a:buSzPts val="13184"/>
              <a:buChar char="•"/>
              <a:defRPr sz="13184"/>
            </a:lvl1pPr>
            <a:lvl2pPr marL="914400" lvl="1" indent="-945261" algn="l">
              <a:spcBef>
                <a:spcPts val="2257"/>
              </a:spcBef>
              <a:spcAft>
                <a:spcPts val="0"/>
              </a:spcAft>
              <a:buClr>
                <a:schemeClr val="dk1"/>
              </a:buClr>
              <a:buSzPts val="11286"/>
              <a:buChar char="–"/>
              <a:defRPr sz="11286"/>
            </a:lvl2pPr>
            <a:lvl3pPr marL="1371600" lvl="2" indent="-824801" algn="l">
              <a:spcBef>
                <a:spcPts val="1878"/>
              </a:spcBef>
              <a:spcAft>
                <a:spcPts val="0"/>
              </a:spcAft>
              <a:buClr>
                <a:schemeClr val="dk1"/>
              </a:buClr>
              <a:buSzPts val="9389"/>
              <a:buChar char="•"/>
              <a:defRPr sz="9389"/>
            </a:lvl3pPr>
            <a:lvl4pPr marL="1828800" lvl="3" indent="-767714" algn="l">
              <a:spcBef>
                <a:spcPts val="1698"/>
              </a:spcBef>
              <a:spcAft>
                <a:spcPts val="0"/>
              </a:spcAft>
              <a:buClr>
                <a:schemeClr val="dk1"/>
              </a:buClr>
              <a:buSzPts val="8490"/>
              <a:buChar char="–"/>
              <a:defRPr sz="8490"/>
            </a:lvl4pPr>
            <a:lvl5pPr marL="2286000" lvl="4" indent="-767714" algn="l">
              <a:spcBef>
                <a:spcPts val="1698"/>
              </a:spcBef>
              <a:spcAft>
                <a:spcPts val="0"/>
              </a:spcAft>
              <a:buClr>
                <a:schemeClr val="dk1"/>
              </a:buClr>
              <a:buSzPts val="8490"/>
              <a:buChar char="»"/>
              <a:defRPr sz="8490"/>
            </a:lvl5pPr>
            <a:lvl6pPr marL="2743200" lvl="5" indent="-767714" algn="l">
              <a:spcBef>
                <a:spcPts val="1698"/>
              </a:spcBef>
              <a:spcAft>
                <a:spcPts val="0"/>
              </a:spcAft>
              <a:buClr>
                <a:schemeClr val="dk1"/>
              </a:buClr>
              <a:buSzPts val="8490"/>
              <a:buChar char="•"/>
              <a:defRPr sz="8490"/>
            </a:lvl6pPr>
            <a:lvl7pPr marL="3200400" lvl="6" indent="-767714" algn="l">
              <a:spcBef>
                <a:spcPts val="1698"/>
              </a:spcBef>
              <a:spcAft>
                <a:spcPts val="0"/>
              </a:spcAft>
              <a:buClr>
                <a:schemeClr val="dk1"/>
              </a:buClr>
              <a:buSzPts val="8490"/>
              <a:buChar char="•"/>
              <a:defRPr sz="8490"/>
            </a:lvl7pPr>
            <a:lvl8pPr marL="3657600" lvl="7" indent="-767714" algn="l">
              <a:spcBef>
                <a:spcPts val="1698"/>
              </a:spcBef>
              <a:spcAft>
                <a:spcPts val="0"/>
              </a:spcAft>
              <a:buClr>
                <a:schemeClr val="dk1"/>
              </a:buClr>
              <a:buSzPts val="8490"/>
              <a:buChar char="•"/>
              <a:defRPr sz="8490"/>
            </a:lvl8pPr>
            <a:lvl9pPr marL="4114800" lvl="8" indent="-767715" algn="l">
              <a:spcBef>
                <a:spcPts val="1698"/>
              </a:spcBef>
              <a:spcAft>
                <a:spcPts val="0"/>
              </a:spcAft>
              <a:buClr>
                <a:schemeClr val="dk1"/>
              </a:buClr>
              <a:buSzPts val="8490"/>
              <a:buChar char="•"/>
              <a:defRPr sz="8490"/>
            </a:lvl9pPr>
          </a:lstStyle>
          <a:p>
            <a:endParaRPr/>
          </a:p>
        </p:txBody>
      </p:sp>
      <p:sp>
        <p:nvSpPr>
          <p:cNvPr id="36" name="Google Shape;36;p5"/>
          <p:cNvSpPr txBox="1">
            <a:spLocks noGrp="1"/>
          </p:cNvSpPr>
          <p:nvPr>
            <p:ph type="body" idx="2"/>
          </p:nvPr>
        </p:nvSpPr>
        <p:spPr>
          <a:xfrm>
            <a:off x="52488803" y="56457433"/>
            <a:ext cx="46771034" cy="159676246"/>
          </a:xfrm>
          <a:prstGeom prst="rect">
            <a:avLst/>
          </a:prstGeom>
          <a:noFill/>
          <a:ln>
            <a:noFill/>
          </a:ln>
        </p:spPr>
        <p:txBody>
          <a:bodyPr spcFirstLastPara="1" wrap="square" lIns="432100" tIns="216050" rIns="432100" bIns="216050" anchor="t" anchorCtr="0">
            <a:noAutofit/>
          </a:bodyPr>
          <a:lstStyle>
            <a:lvl1pPr marL="457200" lvl="0" indent="-1065784" algn="l">
              <a:spcBef>
                <a:spcPts val="2637"/>
              </a:spcBef>
              <a:spcAft>
                <a:spcPts val="0"/>
              </a:spcAft>
              <a:buClr>
                <a:schemeClr val="dk1"/>
              </a:buClr>
              <a:buSzPts val="13184"/>
              <a:buChar char="•"/>
              <a:defRPr sz="13184"/>
            </a:lvl1pPr>
            <a:lvl2pPr marL="914400" lvl="1" indent="-945261" algn="l">
              <a:spcBef>
                <a:spcPts val="2257"/>
              </a:spcBef>
              <a:spcAft>
                <a:spcPts val="0"/>
              </a:spcAft>
              <a:buClr>
                <a:schemeClr val="dk1"/>
              </a:buClr>
              <a:buSzPts val="11286"/>
              <a:buChar char="–"/>
              <a:defRPr sz="11286"/>
            </a:lvl2pPr>
            <a:lvl3pPr marL="1371600" lvl="2" indent="-824801" algn="l">
              <a:spcBef>
                <a:spcPts val="1878"/>
              </a:spcBef>
              <a:spcAft>
                <a:spcPts val="0"/>
              </a:spcAft>
              <a:buClr>
                <a:schemeClr val="dk1"/>
              </a:buClr>
              <a:buSzPts val="9389"/>
              <a:buChar char="•"/>
              <a:defRPr sz="9389"/>
            </a:lvl3pPr>
            <a:lvl4pPr marL="1828800" lvl="3" indent="-767714" algn="l">
              <a:spcBef>
                <a:spcPts val="1698"/>
              </a:spcBef>
              <a:spcAft>
                <a:spcPts val="0"/>
              </a:spcAft>
              <a:buClr>
                <a:schemeClr val="dk1"/>
              </a:buClr>
              <a:buSzPts val="8490"/>
              <a:buChar char="–"/>
              <a:defRPr sz="8490"/>
            </a:lvl4pPr>
            <a:lvl5pPr marL="2286000" lvl="4" indent="-767714" algn="l">
              <a:spcBef>
                <a:spcPts val="1698"/>
              </a:spcBef>
              <a:spcAft>
                <a:spcPts val="0"/>
              </a:spcAft>
              <a:buClr>
                <a:schemeClr val="dk1"/>
              </a:buClr>
              <a:buSzPts val="8490"/>
              <a:buChar char="»"/>
              <a:defRPr sz="8490"/>
            </a:lvl5pPr>
            <a:lvl6pPr marL="2743200" lvl="5" indent="-767714" algn="l">
              <a:spcBef>
                <a:spcPts val="1698"/>
              </a:spcBef>
              <a:spcAft>
                <a:spcPts val="0"/>
              </a:spcAft>
              <a:buClr>
                <a:schemeClr val="dk1"/>
              </a:buClr>
              <a:buSzPts val="8490"/>
              <a:buChar char="•"/>
              <a:defRPr sz="8490"/>
            </a:lvl6pPr>
            <a:lvl7pPr marL="3200400" lvl="6" indent="-767714" algn="l">
              <a:spcBef>
                <a:spcPts val="1698"/>
              </a:spcBef>
              <a:spcAft>
                <a:spcPts val="0"/>
              </a:spcAft>
              <a:buClr>
                <a:schemeClr val="dk1"/>
              </a:buClr>
              <a:buSzPts val="8490"/>
              <a:buChar char="•"/>
              <a:defRPr sz="8490"/>
            </a:lvl7pPr>
            <a:lvl8pPr marL="3657600" lvl="7" indent="-767714" algn="l">
              <a:spcBef>
                <a:spcPts val="1698"/>
              </a:spcBef>
              <a:spcAft>
                <a:spcPts val="0"/>
              </a:spcAft>
              <a:buClr>
                <a:schemeClr val="dk1"/>
              </a:buClr>
              <a:buSzPts val="8490"/>
              <a:buChar char="•"/>
              <a:defRPr sz="8490"/>
            </a:lvl8pPr>
            <a:lvl9pPr marL="4114800" lvl="8" indent="-767715" algn="l">
              <a:spcBef>
                <a:spcPts val="1698"/>
              </a:spcBef>
              <a:spcAft>
                <a:spcPts val="0"/>
              </a:spcAft>
              <a:buClr>
                <a:schemeClr val="dk1"/>
              </a:buClr>
              <a:buSzPts val="8490"/>
              <a:buChar char="•"/>
              <a:defRPr sz="8490"/>
            </a:lvl9pPr>
          </a:lstStyle>
          <a:p>
            <a:endParaRPr/>
          </a:p>
        </p:txBody>
      </p:sp>
      <p:sp>
        <p:nvSpPr>
          <p:cNvPr id="37" name="Google Shape;37;p5"/>
          <p:cNvSpPr txBox="1">
            <a:spLocks noGrp="1"/>
          </p:cNvSpPr>
          <p:nvPr>
            <p:ph type="dt" idx="10"/>
          </p:nvPr>
        </p:nvSpPr>
        <p:spPr>
          <a:xfrm>
            <a:off x="1474811" y="47460382"/>
            <a:ext cx="6878591" cy="2728146"/>
          </a:xfrm>
          <a:prstGeom prst="rect">
            <a:avLst/>
          </a:prstGeom>
          <a:noFill/>
          <a:ln>
            <a:noFill/>
          </a:ln>
        </p:spPr>
        <p:txBody>
          <a:bodyPr spcFirstLastPara="1" wrap="square" lIns="432100" tIns="216050" rIns="432100" bIns="21605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10073782" y="47460382"/>
            <a:ext cx="9337089" cy="2728146"/>
          </a:xfrm>
          <a:prstGeom prst="rect">
            <a:avLst/>
          </a:prstGeom>
          <a:noFill/>
          <a:ln>
            <a:noFill/>
          </a:ln>
        </p:spPr>
        <p:txBody>
          <a:bodyPr spcFirstLastPara="1" wrap="square" lIns="432100" tIns="216050" rIns="432100" bIns="21605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21131236" y="47460382"/>
            <a:ext cx="6878591" cy="2728146"/>
          </a:xfrm>
          <a:prstGeom prst="rect">
            <a:avLst/>
          </a:prstGeom>
          <a:noFill/>
          <a:ln>
            <a:noFill/>
          </a:ln>
        </p:spPr>
        <p:txBody>
          <a:bodyPr spcFirstLastPara="1" wrap="square" lIns="432100" tIns="216050" rIns="432100" bIns="216050" anchor="ctr" anchorCtr="0">
            <a:noAutofit/>
          </a:bodyPr>
          <a:lstStyle>
            <a:lvl1pPr marL="0" marR="0" lvl="0" indent="0" algn="r">
              <a:spcBef>
                <a:spcPts val="0"/>
              </a:spcBef>
              <a:spcAft>
                <a:spcPts val="0"/>
              </a:spcAft>
              <a:buNone/>
              <a:defRPr sz="5693">
                <a:solidFill>
                  <a:srgbClr val="898989"/>
                </a:solidFill>
                <a:latin typeface="Calibri"/>
                <a:ea typeface="Calibri"/>
                <a:cs typeface="Calibri"/>
                <a:sym typeface="Calibri"/>
              </a:defRPr>
            </a:lvl1pPr>
            <a:lvl2pPr marL="0" marR="0" lvl="1" indent="0" algn="r">
              <a:spcBef>
                <a:spcPts val="0"/>
              </a:spcBef>
              <a:spcAft>
                <a:spcPts val="0"/>
              </a:spcAft>
              <a:buNone/>
              <a:defRPr sz="5693">
                <a:solidFill>
                  <a:srgbClr val="898989"/>
                </a:solidFill>
                <a:latin typeface="Calibri"/>
                <a:ea typeface="Calibri"/>
                <a:cs typeface="Calibri"/>
                <a:sym typeface="Calibri"/>
              </a:defRPr>
            </a:lvl2pPr>
            <a:lvl3pPr marL="0" marR="0" lvl="2" indent="0" algn="r">
              <a:spcBef>
                <a:spcPts val="0"/>
              </a:spcBef>
              <a:spcAft>
                <a:spcPts val="0"/>
              </a:spcAft>
              <a:buNone/>
              <a:defRPr sz="5693">
                <a:solidFill>
                  <a:srgbClr val="898989"/>
                </a:solidFill>
                <a:latin typeface="Calibri"/>
                <a:ea typeface="Calibri"/>
                <a:cs typeface="Calibri"/>
                <a:sym typeface="Calibri"/>
              </a:defRPr>
            </a:lvl3pPr>
            <a:lvl4pPr marL="0" marR="0" lvl="3" indent="0" algn="r">
              <a:spcBef>
                <a:spcPts val="0"/>
              </a:spcBef>
              <a:spcAft>
                <a:spcPts val="0"/>
              </a:spcAft>
              <a:buNone/>
              <a:defRPr sz="5693">
                <a:solidFill>
                  <a:srgbClr val="898989"/>
                </a:solidFill>
                <a:latin typeface="Calibri"/>
                <a:ea typeface="Calibri"/>
                <a:cs typeface="Calibri"/>
                <a:sym typeface="Calibri"/>
              </a:defRPr>
            </a:lvl4pPr>
            <a:lvl5pPr marL="0" marR="0" lvl="4" indent="0" algn="r">
              <a:spcBef>
                <a:spcPts val="0"/>
              </a:spcBef>
              <a:spcAft>
                <a:spcPts val="0"/>
              </a:spcAft>
              <a:buNone/>
              <a:defRPr sz="5693">
                <a:solidFill>
                  <a:srgbClr val="898989"/>
                </a:solidFill>
                <a:latin typeface="Calibri"/>
                <a:ea typeface="Calibri"/>
                <a:cs typeface="Calibri"/>
                <a:sym typeface="Calibri"/>
              </a:defRPr>
            </a:lvl5pPr>
            <a:lvl6pPr marL="0" marR="0" lvl="5" indent="0" algn="r">
              <a:spcBef>
                <a:spcPts val="0"/>
              </a:spcBef>
              <a:spcAft>
                <a:spcPts val="0"/>
              </a:spcAft>
              <a:buNone/>
              <a:defRPr sz="5693">
                <a:solidFill>
                  <a:srgbClr val="898989"/>
                </a:solidFill>
                <a:latin typeface="Calibri"/>
                <a:ea typeface="Calibri"/>
                <a:cs typeface="Calibri"/>
                <a:sym typeface="Calibri"/>
              </a:defRPr>
            </a:lvl6pPr>
            <a:lvl7pPr marL="0" marR="0" lvl="6" indent="0" algn="r">
              <a:spcBef>
                <a:spcPts val="0"/>
              </a:spcBef>
              <a:spcAft>
                <a:spcPts val="0"/>
              </a:spcAft>
              <a:buNone/>
              <a:defRPr sz="5693">
                <a:solidFill>
                  <a:srgbClr val="898989"/>
                </a:solidFill>
                <a:latin typeface="Calibri"/>
                <a:ea typeface="Calibri"/>
                <a:cs typeface="Calibri"/>
                <a:sym typeface="Calibri"/>
              </a:defRPr>
            </a:lvl7pPr>
            <a:lvl8pPr marL="0" marR="0" lvl="7" indent="0" algn="r">
              <a:spcBef>
                <a:spcPts val="0"/>
              </a:spcBef>
              <a:spcAft>
                <a:spcPts val="0"/>
              </a:spcAft>
              <a:buNone/>
              <a:defRPr sz="5693">
                <a:solidFill>
                  <a:srgbClr val="898989"/>
                </a:solidFill>
                <a:latin typeface="Calibri"/>
                <a:ea typeface="Calibri"/>
                <a:cs typeface="Calibri"/>
                <a:sym typeface="Calibri"/>
              </a:defRPr>
            </a:lvl8pPr>
            <a:lvl9pPr marL="0" marR="0" lvl="8" indent="0" algn="r">
              <a:spcBef>
                <a:spcPts val="0"/>
              </a:spcBef>
              <a:spcAft>
                <a:spcPts val="0"/>
              </a:spcAft>
              <a:buNone/>
              <a:defRPr sz="5693">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ção" type="twoTxTwoObj">
  <p:cSld name="TWO_OBJECTS_WITH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1474232" y="2050628"/>
            <a:ext cx="26536175" cy="8534398"/>
          </a:xfrm>
          <a:prstGeom prst="rect">
            <a:avLst/>
          </a:prstGeom>
          <a:noFill/>
          <a:ln>
            <a:noFill/>
          </a:ln>
        </p:spPr>
        <p:txBody>
          <a:bodyPr spcFirstLastPara="1" wrap="square" lIns="432100" tIns="216050" rIns="432100" bIns="21605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1474232" y="11462176"/>
            <a:ext cx="13027504" cy="4776895"/>
          </a:xfrm>
          <a:prstGeom prst="rect">
            <a:avLst/>
          </a:prstGeom>
          <a:noFill/>
          <a:ln>
            <a:noFill/>
          </a:ln>
        </p:spPr>
        <p:txBody>
          <a:bodyPr spcFirstLastPara="1" wrap="square" lIns="432100" tIns="216050" rIns="432100" bIns="216050" anchor="b" anchorCtr="0">
            <a:noAutofit/>
          </a:bodyPr>
          <a:lstStyle>
            <a:lvl1pPr marL="457200" lvl="0" indent="-228600" algn="l">
              <a:spcBef>
                <a:spcPts val="2257"/>
              </a:spcBef>
              <a:spcAft>
                <a:spcPts val="0"/>
              </a:spcAft>
              <a:buClr>
                <a:schemeClr val="dk1"/>
              </a:buClr>
              <a:buSzPts val="11286"/>
              <a:buNone/>
              <a:defRPr sz="11286" b="1"/>
            </a:lvl1pPr>
            <a:lvl2pPr marL="914400" lvl="1" indent="-228600" algn="l">
              <a:spcBef>
                <a:spcPts val="1878"/>
              </a:spcBef>
              <a:spcAft>
                <a:spcPts val="0"/>
              </a:spcAft>
              <a:buClr>
                <a:schemeClr val="dk1"/>
              </a:buClr>
              <a:buSzPts val="9389"/>
              <a:buNone/>
              <a:defRPr sz="9389" b="1"/>
            </a:lvl2pPr>
            <a:lvl3pPr marL="1371600" lvl="2" indent="-228600" algn="l">
              <a:spcBef>
                <a:spcPts val="1698"/>
              </a:spcBef>
              <a:spcAft>
                <a:spcPts val="0"/>
              </a:spcAft>
              <a:buClr>
                <a:schemeClr val="dk1"/>
              </a:buClr>
              <a:buSzPts val="8490"/>
              <a:buNone/>
              <a:defRPr sz="8490" b="1"/>
            </a:lvl3pPr>
            <a:lvl4pPr marL="1828800" lvl="3" indent="-228600" algn="l">
              <a:spcBef>
                <a:spcPts val="1518"/>
              </a:spcBef>
              <a:spcAft>
                <a:spcPts val="0"/>
              </a:spcAft>
              <a:buClr>
                <a:schemeClr val="dk1"/>
              </a:buClr>
              <a:buSzPts val="7590"/>
              <a:buNone/>
              <a:defRPr sz="7590" b="1"/>
            </a:lvl4pPr>
            <a:lvl5pPr marL="2286000" lvl="4" indent="-228600" algn="l">
              <a:spcBef>
                <a:spcPts val="1518"/>
              </a:spcBef>
              <a:spcAft>
                <a:spcPts val="0"/>
              </a:spcAft>
              <a:buClr>
                <a:schemeClr val="dk1"/>
              </a:buClr>
              <a:buSzPts val="7590"/>
              <a:buNone/>
              <a:defRPr sz="7590" b="1"/>
            </a:lvl5pPr>
            <a:lvl6pPr marL="2743200" lvl="5" indent="-228600" algn="l">
              <a:spcBef>
                <a:spcPts val="1518"/>
              </a:spcBef>
              <a:spcAft>
                <a:spcPts val="0"/>
              </a:spcAft>
              <a:buClr>
                <a:schemeClr val="dk1"/>
              </a:buClr>
              <a:buSzPts val="7590"/>
              <a:buNone/>
              <a:defRPr sz="7590" b="1"/>
            </a:lvl6pPr>
            <a:lvl7pPr marL="3200400" lvl="6" indent="-228600" algn="l">
              <a:spcBef>
                <a:spcPts val="1518"/>
              </a:spcBef>
              <a:spcAft>
                <a:spcPts val="0"/>
              </a:spcAft>
              <a:buClr>
                <a:schemeClr val="dk1"/>
              </a:buClr>
              <a:buSzPts val="7590"/>
              <a:buNone/>
              <a:defRPr sz="7590" b="1"/>
            </a:lvl7pPr>
            <a:lvl8pPr marL="3657600" lvl="7" indent="-228600" algn="l">
              <a:spcBef>
                <a:spcPts val="1518"/>
              </a:spcBef>
              <a:spcAft>
                <a:spcPts val="0"/>
              </a:spcAft>
              <a:buClr>
                <a:schemeClr val="dk1"/>
              </a:buClr>
              <a:buSzPts val="7590"/>
              <a:buNone/>
              <a:defRPr sz="7590" b="1"/>
            </a:lvl8pPr>
            <a:lvl9pPr marL="4114800" lvl="8" indent="-228600" algn="l">
              <a:spcBef>
                <a:spcPts val="1518"/>
              </a:spcBef>
              <a:spcAft>
                <a:spcPts val="0"/>
              </a:spcAft>
              <a:buClr>
                <a:schemeClr val="dk1"/>
              </a:buClr>
              <a:buSzPts val="7590"/>
              <a:buNone/>
              <a:defRPr sz="7590" b="1"/>
            </a:lvl9pPr>
          </a:lstStyle>
          <a:p>
            <a:endParaRPr/>
          </a:p>
        </p:txBody>
      </p:sp>
      <p:sp>
        <p:nvSpPr>
          <p:cNvPr id="43" name="Google Shape;43;p6"/>
          <p:cNvSpPr txBox="1">
            <a:spLocks noGrp="1"/>
          </p:cNvSpPr>
          <p:nvPr>
            <p:ph type="body" idx="2"/>
          </p:nvPr>
        </p:nvSpPr>
        <p:spPr>
          <a:xfrm>
            <a:off x="1474232" y="16239061"/>
            <a:ext cx="13027504" cy="29502950"/>
          </a:xfrm>
          <a:prstGeom prst="rect">
            <a:avLst/>
          </a:prstGeom>
          <a:noFill/>
          <a:ln>
            <a:noFill/>
          </a:ln>
        </p:spPr>
        <p:txBody>
          <a:bodyPr spcFirstLastPara="1" wrap="square" lIns="432100" tIns="216050" rIns="432100" bIns="216050" anchor="t" anchorCtr="0">
            <a:noAutofit/>
          </a:bodyPr>
          <a:lstStyle>
            <a:lvl1pPr marL="457200" lvl="0" indent="-945261" algn="l">
              <a:spcBef>
                <a:spcPts val="2257"/>
              </a:spcBef>
              <a:spcAft>
                <a:spcPts val="0"/>
              </a:spcAft>
              <a:buClr>
                <a:schemeClr val="dk1"/>
              </a:buClr>
              <a:buSzPts val="11286"/>
              <a:buChar char="•"/>
              <a:defRPr sz="11286"/>
            </a:lvl1pPr>
            <a:lvl2pPr marL="914400" lvl="1" indent="-824801" algn="l">
              <a:spcBef>
                <a:spcPts val="1878"/>
              </a:spcBef>
              <a:spcAft>
                <a:spcPts val="0"/>
              </a:spcAft>
              <a:buClr>
                <a:schemeClr val="dk1"/>
              </a:buClr>
              <a:buSzPts val="9389"/>
              <a:buChar char="–"/>
              <a:defRPr sz="9389"/>
            </a:lvl2pPr>
            <a:lvl3pPr marL="1371600" lvl="2" indent="-767715" algn="l">
              <a:spcBef>
                <a:spcPts val="1698"/>
              </a:spcBef>
              <a:spcAft>
                <a:spcPts val="0"/>
              </a:spcAft>
              <a:buClr>
                <a:schemeClr val="dk1"/>
              </a:buClr>
              <a:buSzPts val="8490"/>
              <a:buChar char="•"/>
              <a:defRPr sz="8490"/>
            </a:lvl3pPr>
            <a:lvl4pPr marL="1828800" lvl="3" indent="-710564" algn="l">
              <a:spcBef>
                <a:spcPts val="1518"/>
              </a:spcBef>
              <a:spcAft>
                <a:spcPts val="0"/>
              </a:spcAft>
              <a:buClr>
                <a:schemeClr val="dk1"/>
              </a:buClr>
              <a:buSzPts val="7590"/>
              <a:buChar char="–"/>
              <a:defRPr sz="7590"/>
            </a:lvl4pPr>
            <a:lvl5pPr marL="2286000" lvl="4" indent="-710564" algn="l">
              <a:spcBef>
                <a:spcPts val="1518"/>
              </a:spcBef>
              <a:spcAft>
                <a:spcPts val="0"/>
              </a:spcAft>
              <a:buClr>
                <a:schemeClr val="dk1"/>
              </a:buClr>
              <a:buSzPts val="7590"/>
              <a:buChar char="»"/>
              <a:defRPr sz="7590"/>
            </a:lvl5pPr>
            <a:lvl6pPr marL="2743200" lvl="5" indent="-710564" algn="l">
              <a:spcBef>
                <a:spcPts val="1518"/>
              </a:spcBef>
              <a:spcAft>
                <a:spcPts val="0"/>
              </a:spcAft>
              <a:buClr>
                <a:schemeClr val="dk1"/>
              </a:buClr>
              <a:buSzPts val="7590"/>
              <a:buChar char="•"/>
              <a:defRPr sz="7590"/>
            </a:lvl6pPr>
            <a:lvl7pPr marL="3200400" lvl="6" indent="-710564" algn="l">
              <a:spcBef>
                <a:spcPts val="1518"/>
              </a:spcBef>
              <a:spcAft>
                <a:spcPts val="0"/>
              </a:spcAft>
              <a:buClr>
                <a:schemeClr val="dk1"/>
              </a:buClr>
              <a:buSzPts val="7590"/>
              <a:buChar char="•"/>
              <a:defRPr sz="7590"/>
            </a:lvl7pPr>
            <a:lvl8pPr marL="3657600" lvl="7" indent="-710564" algn="l">
              <a:spcBef>
                <a:spcPts val="1518"/>
              </a:spcBef>
              <a:spcAft>
                <a:spcPts val="0"/>
              </a:spcAft>
              <a:buClr>
                <a:schemeClr val="dk1"/>
              </a:buClr>
              <a:buSzPts val="7590"/>
              <a:buChar char="•"/>
              <a:defRPr sz="7590"/>
            </a:lvl8pPr>
            <a:lvl9pPr marL="4114800" lvl="8" indent="-710565" algn="l">
              <a:spcBef>
                <a:spcPts val="1518"/>
              </a:spcBef>
              <a:spcAft>
                <a:spcPts val="0"/>
              </a:spcAft>
              <a:buClr>
                <a:schemeClr val="dk1"/>
              </a:buClr>
              <a:buSzPts val="7590"/>
              <a:buChar char="•"/>
              <a:defRPr sz="7590"/>
            </a:lvl9pPr>
          </a:lstStyle>
          <a:p>
            <a:endParaRPr/>
          </a:p>
        </p:txBody>
      </p:sp>
      <p:sp>
        <p:nvSpPr>
          <p:cNvPr id="44" name="Google Shape;44;p6"/>
          <p:cNvSpPr txBox="1">
            <a:spLocks noGrp="1"/>
          </p:cNvSpPr>
          <p:nvPr>
            <p:ph type="body" idx="3"/>
          </p:nvPr>
        </p:nvSpPr>
        <p:spPr>
          <a:xfrm>
            <a:off x="14977792" y="11462176"/>
            <a:ext cx="13032617" cy="4776895"/>
          </a:xfrm>
          <a:prstGeom prst="rect">
            <a:avLst/>
          </a:prstGeom>
          <a:noFill/>
          <a:ln>
            <a:noFill/>
          </a:ln>
        </p:spPr>
        <p:txBody>
          <a:bodyPr spcFirstLastPara="1" wrap="square" lIns="432100" tIns="216050" rIns="432100" bIns="216050" anchor="b" anchorCtr="0">
            <a:noAutofit/>
          </a:bodyPr>
          <a:lstStyle>
            <a:lvl1pPr marL="457200" lvl="0" indent="-228600" algn="l">
              <a:spcBef>
                <a:spcPts val="2257"/>
              </a:spcBef>
              <a:spcAft>
                <a:spcPts val="0"/>
              </a:spcAft>
              <a:buClr>
                <a:schemeClr val="dk1"/>
              </a:buClr>
              <a:buSzPts val="11286"/>
              <a:buNone/>
              <a:defRPr sz="11286" b="1"/>
            </a:lvl1pPr>
            <a:lvl2pPr marL="914400" lvl="1" indent="-228600" algn="l">
              <a:spcBef>
                <a:spcPts val="1878"/>
              </a:spcBef>
              <a:spcAft>
                <a:spcPts val="0"/>
              </a:spcAft>
              <a:buClr>
                <a:schemeClr val="dk1"/>
              </a:buClr>
              <a:buSzPts val="9389"/>
              <a:buNone/>
              <a:defRPr sz="9389" b="1"/>
            </a:lvl2pPr>
            <a:lvl3pPr marL="1371600" lvl="2" indent="-228600" algn="l">
              <a:spcBef>
                <a:spcPts val="1698"/>
              </a:spcBef>
              <a:spcAft>
                <a:spcPts val="0"/>
              </a:spcAft>
              <a:buClr>
                <a:schemeClr val="dk1"/>
              </a:buClr>
              <a:buSzPts val="8490"/>
              <a:buNone/>
              <a:defRPr sz="8490" b="1"/>
            </a:lvl3pPr>
            <a:lvl4pPr marL="1828800" lvl="3" indent="-228600" algn="l">
              <a:spcBef>
                <a:spcPts val="1518"/>
              </a:spcBef>
              <a:spcAft>
                <a:spcPts val="0"/>
              </a:spcAft>
              <a:buClr>
                <a:schemeClr val="dk1"/>
              </a:buClr>
              <a:buSzPts val="7590"/>
              <a:buNone/>
              <a:defRPr sz="7590" b="1"/>
            </a:lvl4pPr>
            <a:lvl5pPr marL="2286000" lvl="4" indent="-228600" algn="l">
              <a:spcBef>
                <a:spcPts val="1518"/>
              </a:spcBef>
              <a:spcAft>
                <a:spcPts val="0"/>
              </a:spcAft>
              <a:buClr>
                <a:schemeClr val="dk1"/>
              </a:buClr>
              <a:buSzPts val="7590"/>
              <a:buNone/>
              <a:defRPr sz="7590" b="1"/>
            </a:lvl5pPr>
            <a:lvl6pPr marL="2743200" lvl="5" indent="-228600" algn="l">
              <a:spcBef>
                <a:spcPts val="1518"/>
              </a:spcBef>
              <a:spcAft>
                <a:spcPts val="0"/>
              </a:spcAft>
              <a:buClr>
                <a:schemeClr val="dk1"/>
              </a:buClr>
              <a:buSzPts val="7590"/>
              <a:buNone/>
              <a:defRPr sz="7590" b="1"/>
            </a:lvl6pPr>
            <a:lvl7pPr marL="3200400" lvl="6" indent="-228600" algn="l">
              <a:spcBef>
                <a:spcPts val="1518"/>
              </a:spcBef>
              <a:spcAft>
                <a:spcPts val="0"/>
              </a:spcAft>
              <a:buClr>
                <a:schemeClr val="dk1"/>
              </a:buClr>
              <a:buSzPts val="7590"/>
              <a:buNone/>
              <a:defRPr sz="7590" b="1"/>
            </a:lvl7pPr>
            <a:lvl8pPr marL="3657600" lvl="7" indent="-228600" algn="l">
              <a:spcBef>
                <a:spcPts val="1518"/>
              </a:spcBef>
              <a:spcAft>
                <a:spcPts val="0"/>
              </a:spcAft>
              <a:buClr>
                <a:schemeClr val="dk1"/>
              </a:buClr>
              <a:buSzPts val="7590"/>
              <a:buNone/>
              <a:defRPr sz="7590" b="1"/>
            </a:lvl8pPr>
            <a:lvl9pPr marL="4114800" lvl="8" indent="-228600" algn="l">
              <a:spcBef>
                <a:spcPts val="1518"/>
              </a:spcBef>
              <a:spcAft>
                <a:spcPts val="0"/>
              </a:spcAft>
              <a:buClr>
                <a:schemeClr val="dk1"/>
              </a:buClr>
              <a:buSzPts val="7590"/>
              <a:buNone/>
              <a:defRPr sz="7590" b="1"/>
            </a:lvl9pPr>
          </a:lstStyle>
          <a:p>
            <a:endParaRPr/>
          </a:p>
        </p:txBody>
      </p:sp>
      <p:sp>
        <p:nvSpPr>
          <p:cNvPr id="45" name="Google Shape;45;p6"/>
          <p:cNvSpPr txBox="1">
            <a:spLocks noGrp="1"/>
          </p:cNvSpPr>
          <p:nvPr>
            <p:ph type="body" idx="4"/>
          </p:nvPr>
        </p:nvSpPr>
        <p:spPr>
          <a:xfrm>
            <a:off x="14977792" y="16239061"/>
            <a:ext cx="13032617" cy="29502950"/>
          </a:xfrm>
          <a:prstGeom prst="rect">
            <a:avLst/>
          </a:prstGeom>
          <a:noFill/>
          <a:ln>
            <a:noFill/>
          </a:ln>
        </p:spPr>
        <p:txBody>
          <a:bodyPr spcFirstLastPara="1" wrap="square" lIns="432100" tIns="216050" rIns="432100" bIns="216050" anchor="t" anchorCtr="0">
            <a:noAutofit/>
          </a:bodyPr>
          <a:lstStyle>
            <a:lvl1pPr marL="457200" lvl="0" indent="-945261" algn="l">
              <a:spcBef>
                <a:spcPts val="2257"/>
              </a:spcBef>
              <a:spcAft>
                <a:spcPts val="0"/>
              </a:spcAft>
              <a:buClr>
                <a:schemeClr val="dk1"/>
              </a:buClr>
              <a:buSzPts val="11286"/>
              <a:buChar char="•"/>
              <a:defRPr sz="11286"/>
            </a:lvl1pPr>
            <a:lvl2pPr marL="914400" lvl="1" indent="-824801" algn="l">
              <a:spcBef>
                <a:spcPts val="1878"/>
              </a:spcBef>
              <a:spcAft>
                <a:spcPts val="0"/>
              </a:spcAft>
              <a:buClr>
                <a:schemeClr val="dk1"/>
              </a:buClr>
              <a:buSzPts val="9389"/>
              <a:buChar char="–"/>
              <a:defRPr sz="9389"/>
            </a:lvl2pPr>
            <a:lvl3pPr marL="1371600" lvl="2" indent="-767715" algn="l">
              <a:spcBef>
                <a:spcPts val="1698"/>
              </a:spcBef>
              <a:spcAft>
                <a:spcPts val="0"/>
              </a:spcAft>
              <a:buClr>
                <a:schemeClr val="dk1"/>
              </a:buClr>
              <a:buSzPts val="8490"/>
              <a:buChar char="•"/>
              <a:defRPr sz="8490"/>
            </a:lvl3pPr>
            <a:lvl4pPr marL="1828800" lvl="3" indent="-710564" algn="l">
              <a:spcBef>
                <a:spcPts val="1518"/>
              </a:spcBef>
              <a:spcAft>
                <a:spcPts val="0"/>
              </a:spcAft>
              <a:buClr>
                <a:schemeClr val="dk1"/>
              </a:buClr>
              <a:buSzPts val="7590"/>
              <a:buChar char="–"/>
              <a:defRPr sz="7590"/>
            </a:lvl4pPr>
            <a:lvl5pPr marL="2286000" lvl="4" indent="-710564" algn="l">
              <a:spcBef>
                <a:spcPts val="1518"/>
              </a:spcBef>
              <a:spcAft>
                <a:spcPts val="0"/>
              </a:spcAft>
              <a:buClr>
                <a:schemeClr val="dk1"/>
              </a:buClr>
              <a:buSzPts val="7590"/>
              <a:buChar char="»"/>
              <a:defRPr sz="7590"/>
            </a:lvl5pPr>
            <a:lvl6pPr marL="2743200" lvl="5" indent="-710564" algn="l">
              <a:spcBef>
                <a:spcPts val="1518"/>
              </a:spcBef>
              <a:spcAft>
                <a:spcPts val="0"/>
              </a:spcAft>
              <a:buClr>
                <a:schemeClr val="dk1"/>
              </a:buClr>
              <a:buSzPts val="7590"/>
              <a:buChar char="•"/>
              <a:defRPr sz="7590"/>
            </a:lvl6pPr>
            <a:lvl7pPr marL="3200400" lvl="6" indent="-710564" algn="l">
              <a:spcBef>
                <a:spcPts val="1518"/>
              </a:spcBef>
              <a:spcAft>
                <a:spcPts val="0"/>
              </a:spcAft>
              <a:buClr>
                <a:schemeClr val="dk1"/>
              </a:buClr>
              <a:buSzPts val="7590"/>
              <a:buChar char="•"/>
              <a:defRPr sz="7590"/>
            </a:lvl7pPr>
            <a:lvl8pPr marL="3657600" lvl="7" indent="-710564" algn="l">
              <a:spcBef>
                <a:spcPts val="1518"/>
              </a:spcBef>
              <a:spcAft>
                <a:spcPts val="0"/>
              </a:spcAft>
              <a:buClr>
                <a:schemeClr val="dk1"/>
              </a:buClr>
              <a:buSzPts val="7590"/>
              <a:buChar char="•"/>
              <a:defRPr sz="7590"/>
            </a:lvl8pPr>
            <a:lvl9pPr marL="4114800" lvl="8" indent="-710565" algn="l">
              <a:spcBef>
                <a:spcPts val="1518"/>
              </a:spcBef>
              <a:spcAft>
                <a:spcPts val="0"/>
              </a:spcAft>
              <a:buClr>
                <a:schemeClr val="dk1"/>
              </a:buClr>
              <a:buSzPts val="7590"/>
              <a:buChar char="•"/>
              <a:defRPr sz="7590"/>
            </a:lvl9pPr>
          </a:lstStyle>
          <a:p>
            <a:endParaRPr/>
          </a:p>
        </p:txBody>
      </p:sp>
      <p:sp>
        <p:nvSpPr>
          <p:cNvPr id="46" name="Google Shape;46;p6"/>
          <p:cNvSpPr txBox="1">
            <a:spLocks noGrp="1"/>
          </p:cNvSpPr>
          <p:nvPr>
            <p:ph type="dt" idx="10"/>
          </p:nvPr>
        </p:nvSpPr>
        <p:spPr>
          <a:xfrm>
            <a:off x="1474811" y="47460382"/>
            <a:ext cx="6878591" cy="2728146"/>
          </a:xfrm>
          <a:prstGeom prst="rect">
            <a:avLst/>
          </a:prstGeom>
          <a:noFill/>
          <a:ln>
            <a:noFill/>
          </a:ln>
        </p:spPr>
        <p:txBody>
          <a:bodyPr spcFirstLastPara="1" wrap="square" lIns="432100" tIns="216050" rIns="432100" bIns="21605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6"/>
          <p:cNvSpPr txBox="1">
            <a:spLocks noGrp="1"/>
          </p:cNvSpPr>
          <p:nvPr>
            <p:ph type="ftr" idx="11"/>
          </p:nvPr>
        </p:nvSpPr>
        <p:spPr>
          <a:xfrm>
            <a:off x="10073782" y="47460382"/>
            <a:ext cx="9337089" cy="2728146"/>
          </a:xfrm>
          <a:prstGeom prst="rect">
            <a:avLst/>
          </a:prstGeom>
          <a:noFill/>
          <a:ln>
            <a:noFill/>
          </a:ln>
        </p:spPr>
        <p:txBody>
          <a:bodyPr spcFirstLastPara="1" wrap="square" lIns="432100" tIns="216050" rIns="432100" bIns="21605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
          <p:cNvSpPr txBox="1">
            <a:spLocks noGrp="1"/>
          </p:cNvSpPr>
          <p:nvPr>
            <p:ph type="sldNum" idx="12"/>
          </p:nvPr>
        </p:nvSpPr>
        <p:spPr>
          <a:xfrm>
            <a:off x="21131236" y="47460382"/>
            <a:ext cx="6878591" cy="2728146"/>
          </a:xfrm>
          <a:prstGeom prst="rect">
            <a:avLst/>
          </a:prstGeom>
          <a:noFill/>
          <a:ln>
            <a:noFill/>
          </a:ln>
        </p:spPr>
        <p:txBody>
          <a:bodyPr spcFirstLastPara="1" wrap="square" lIns="432100" tIns="216050" rIns="432100" bIns="216050" anchor="ctr" anchorCtr="0">
            <a:noAutofit/>
          </a:bodyPr>
          <a:lstStyle>
            <a:lvl1pPr marL="0" marR="0" lvl="0" indent="0" algn="r">
              <a:spcBef>
                <a:spcPts val="0"/>
              </a:spcBef>
              <a:spcAft>
                <a:spcPts val="0"/>
              </a:spcAft>
              <a:buNone/>
              <a:defRPr sz="5693">
                <a:solidFill>
                  <a:srgbClr val="898989"/>
                </a:solidFill>
                <a:latin typeface="Calibri"/>
                <a:ea typeface="Calibri"/>
                <a:cs typeface="Calibri"/>
                <a:sym typeface="Calibri"/>
              </a:defRPr>
            </a:lvl1pPr>
            <a:lvl2pPr marL="0" marR="0" lvl="1" indent="0" algn="r">
              <a:spcBef>
                <a:spcPts val="0"/>
              </a:spcBef>
              <a:spcAft>
                <a:spcPts val="0"/>
              </a:spcAft>
              <a:buNone/>
              <a:defRPr sz="5693">
                <a:solidFill>
                  <a:srgbClr val="898989"/>
                </a:solidFill>
                <a:latin typeface="Calibri"/>
                <a:ea typeface="Calibri"/>
                <a:cs typeface="Calibri"/>
                <a:sym typeface="Calibri"/>
              </a:defRPr>
            </a:lvl2pPr>
            <a:lvl3pPr marL="0" marR="0" lvl="2" indent="0" algn="r">
              <a:spcBef>
                <a:spcPts val="0"/>
              </a:spcBef>
              <a:spcAft>
                <a:spcPts val="0"/>
              </a:spcAft>
              <a:buNone/>
              <a:defRPr sz="5693">
                <a:solidFill>
                  <a:srgbClr val="898989"/>
                </a:solidFill>
                <a:latin typeface="Calibri"/>
                <a:ea typeface="Calibri"/>
                <a:cs typeface="Calibri"/>
                <a:sym typeface="Calibri"/>
              </a:defRPr>
            </a:lvl3pPr>
            <a:lvl4pPr marL="0" marR="0" lvl="3" indent="0" algn="r">
              <a:spcBef>
                <a:spcPts val="0"/>
              </a:spcBef>
              <a:spcAft>
                <a:spcPts val="0"/>
              </a:spcAft>
              <a:buNone/>
              <a:defRPr sz="5693">
                <a:solidFill>
                  <a:srgbClr val="898989"/>
                </a:solidFill>
                <a:latin typeface="Calibri"/>
                <a:ea typeface="Calibri"/>
                <a:cs typeface="Calibri"/>
                <a:sym typeface="Calibri"/>
              </a:defRPr>
            </a:lvl4pPr>
            <a:lvl5pPr marL="0" marR="0" lvl="4" indent="0" algn="r">
              <a:spcBef>
                <a:spcPts val="0"/>
              </a:spcBef>
              <a:spcAft>
                <a:spcPts val="0"/>
              </a:spcAft>
              <a:buNone/>
              <a:defRPr sz="5693">
                <a:solidFill>
                  <a:srgbClr val="898989"/>
                </a:solidFill>
                <a:latin typeface="Calibri"/>
                <a:ea typeface="Calibri"/>
                <a:cs typeface="Calibri"/>
                <a:sym typeface="Calibri"/>
              </a:defRPr>
            </a:lvl5pPr>
            <a:lvl6pPr marL="0" marR="0" lvl="5" indent="0" algn="r">
              <a:spcBef>
                <a:spcPts val="0"/>
              </a:spcBef>
              <a:spcAft>
                <a:spcPts val="0"/>
              </a:spcAft>
              <a:buNone/>
              <a:defRPr sz="5693">
                <a:solidFill>
                  <a:srgbClr val="898989"/>
                </a:solidFill>
                <a:latin typeface="Calibri"/>
                <a:ea typeface="Calibri"/>
                <a:cs typeface="Calibri"/>
                <a:sym typeface="Calibri"/>
              </a:defRPr>
            </a:lvl6pPr>
            <a:lvl7pPr marL="0" marR="0" lvl="6" indent="0" algn="r">
              <a:spcBef>
                <a:spcPts val="0"/>
              </a:spcBef>
              <a:spcAft>
                <a:spcPts val="0"/>
              </a:spcAft>
              <a:buNone/>
              <a:defRPr sz="5693">
                <a:solidFill>
                  <a:srgbClr val="898989"/>
                </a:solidFill>
                <a:latin typeface="Calibri"/>
                <a:ea typeface="Calibri"/>
                <a:cs typeface="Calibri"/>
                <a:sym typeface="Calibri"/>
              </a:defRPr>
            </a:lvl7pPr>
            <a:lvl8pPr marL="0" marR="0" lvl="7" indent="0" algn="r">
              <a:spcBef>
                <a:spcPts val="0"/>
              </a:spcBef>
              <a:spcAft>
                <a:spcPts val="0"/>
              </a:spcAft>
              <a:buNone/>
              <a:defRPr sz="5693">
                <a:solidFill>
                  <a:srgbClr val="898989"/>
                </a:solidFill>
                <a:latin typeface="Calibri"/>
                <a:ea typeface="Calibri"/>
                <a:cs typeface="Calibri"/>
                <a:sym typeface="Calibri"/>
              </a:defRPr>
            </a:lvl8pPr>
            <a:lvl9pPr marL="0" marR="0" lvl="8" indent="0" algn="r">
              <a:spcBef>
                <a:spcPts val="0"/>
              </a:spcBef>
              <a:spcAft>
                <a:spcPts val="0"/>
              </a:spcAft>
              <a:buNone/>
              <a:defRPr sz="5693">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mente título" type="titleOnly">
  <p:cSld name="TITLE_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1474811" y="2048932"/>
            <a:ext cx="26535016" cy="8534398"/>
          </a:xfrm>
          <a:prstGeom prst="rect">
            <a:avLst/>
          </a:prstGeom>
          <a:noFill/>
          <a:ln>
            <a:noFill/>
          </a:ln>
        </p:spPr>
        <p:txBody>
          <a:bodyPr spcFirstLastPara="1" wrap="square" lIns="432100" tIns="216050" rIns="432100" bIns="21605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1" name="Google Shape;51;p7"/>
          <p:cNvSpPr txBox="1">
            <a:spLocks noGrp="1"/>
          </p:cNvSpPr>
          <p:nvPr>
            <p:ph type="dt" idx="10"/>
          </p:nvPr>
        </p:nvSpPr>
        <p:spPr>
          <a:xfrm>
            <a:off x="1474811" y="47460382"/>
            <a:ext cx="6878591" cy="2728146"/>
          </a:xfrm>
          <a:prstGeom prst="rect">
            <a:avLst/>
          </a:prstGeom>
          <a:noFill/>
          <a:ln>
            <a:noFill/>
          </a:ln>
        </p:spPr>
        <p:txBody>
          <a:bodyPr spcFirstLastPara="1" wrap="square" lIns="432100" tIns="216050" rIns="432100" bIns="21605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10073782" y="47460382"/>
            <a:ext cx="9337089" cy="2728146"/>
          </a:xfrm>
          <a:prstGeom prst="rect">
            <a:avLst/>
          </a:prstGeom>
          <a:noFill/>
          <a:ln>
            <a:noFill/>
          </a:ln>
        </p:spPr>
        <p:txBody>
          <a:bodyPr spcFirstLastPara="1" wrap="square" lIns="432100" tIns="216050" rIns="432100" bIns="21605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21131236" y="47460382"/>
            <a:ext cx="6878591" cy="2728146"/>
          </a:xfrm>
          <a:prstGeom prst="rect">
            <a:avLst/>
          </a:prstGeom>
          <a:noFill/>
          <a:ln>
            <a:noFill/>
          </a:ln>
        </p:spPr>
        <p:txBody>
          <a:bodyPr spcFirstLastPara="1" wrap="square" lIns="432100" tIns="216050" rIns="432100" bIns="216050" anchor="ctr" anchorCtr="0">
            <a:noAutofit/>
          </a:bodyPr>
          <a:lstStyle>
            <a:lvl1pPr marL="0" marR="0" lvl="0" indent="0" algn="r">
              <a:spcBef>
                <a:spcPts val="0"/>
              </a:spcBef>
              <a:spcAft>
                <a:spcPts val="0"/>
              </a:spcAft>
              <a:buNone/>
              <a:defRPr sz="5693">
                <a:solidFill>
                  <a:srgbClr val="898989"/>
                </a:solidFill>
                <a:latin typeface="Calibri"/>
                <a:ea typeface="Calibri"/>
                <a:cs typeface="Calibri"/>
                <a:sym typeface="Calibri"/>
              </a:defRPr>
            </a:lvl1pPr>
            <a:lvl2pPr marL="0" marR="0" lvl="1" indent="0" algn="r">
              <a:spcBef>
                <a:spcPts val="0"/>
              </a:spcBef>
              <a:spcAft>
                <a:spcPts val="0"/>
              </a:spcAft>
              <a:buNone/>
              <a:defRPr sz="5693">
                <a:solidFill>
                  <a:srgbClr val="898989"/>
                </a:solidFill>
                <a:latin typeface="Calibri"/>
                <a:ea typeface="Calibri"/>
                <a:cs typeface="Calibri"/>
                <a:sym typeface="Calibri"/>
              </a:defRPr>
            </a:lvl2pPr>
            <a:lvl3pPr marL="0" marR="0" lvl="2" indent="0" algn="r">
              <a:spcBef>
                <a:spcPts val="0"/>
              </a:spcBef>
              <a:spcAft>
                <a:spcPts val="0"/>
              </a:spcAft>
              <a:buNone/>
              <a:defRPr sz="5693">
                <a:solidFill>
                  <a:srgbClr val="898989"/>
                </a:solidFill>
                <a:latin typeface="Calibri"/>
                <a:ea typeface="Calibri"/>
                <a:cs typeface="Calibri"/>
                <a:sym typeface="Calibri"/>
              </a:defRPr>
            </a:lvl3pPr>
            <a:lvl4pPr marL="0" marR="0" lvl="3" indent="0" algn="r">
              <a:spcBef>
                <a:spcPts val="0"/>
              </a:spcBef>
              <a:spcAft>
                <a:spcPts val="0"/>
              </a:spcAft>
              <a:buNone/>
              <a:defRPr sz="5693">
                <a:solidFill>
                  <a:srgbClr val="898989"/>
                </a:solidFill>
                <a:latin typeface="Calibri"/>
                <a:ea typeface="Calibri"/>
                <a:cs typeface="Calibri"/>
                <a:sym typeface="Calibri"/>
              </a:defRPr>
            </a:lvl4pPr>
            <a:lvl5pPr marL="0" marR="0" lvl="4" indent="0" algn="r">
              <a:spcBef>
                <a:spcPts val="0"/>
              </a:spcBef>
              <a:spcAft>
                <a:spcPts val="0"/>
              </a:spcAft>
              <a:buNone/>
              <a:defRPr sz="5693">
                <a:solidFill>
                  <a:srgbClr val="898989"/>
                </a:solidFill>
                <a:latin typeface="Calibri"/>
                <a:ea typeface="Calibri"/>
                <a:cs typeface="Calibri"/>
                <a:sym typeface="Calibri"/>
              </a:defRPr>
            </a:lvl5pPr>
            <a:lvl6pPr marL="0" marR="0" lvl="5" indent="0" algn="r">
              <a:spcBef>
                <a:spcPts val="0"/>
              </a:spcBef>
              <a:spcAft>
                <a:spcPts val="0"/>
              </a:spcAft>
              <a:buNone/>
              <a:defRPr sz="5693">
                <a:solidFill>
                  <a:srgbClr val="898989"/>
                </a:solidFill>
                <a:latin typeface="Calibri"/>
                <a:ea typeface="Calibri"/>
                <a:cs typeface="Calibri"/>
                <a:sym typeface="Calibri"/>
              </a:defRPr>
            </a:lvl6pPr>
            <a:lvl7pPr marL="0" marR="0" lvl="6" indent="0" algn="r">
              <a:spcBef>
                <a:spcPts val="0"/>
              </a:spcBef>
              <a:spcAft>
                <a:spcPts val="0"/>
              </a:spcAft>
              <a:buNone/>
              <a:defRPr sz="5693">
                <a:solidFill>
                  <a:srgbClr val="898989"/>
                </a:solidFill>
                <a:latin typeface="Calibri"/>
                <a:ea typeface="Calibri"/>
                <a:cs typeface="Calibri"/>
                <a:sym typeface="Calibri"/>
              </a:defRPr>
            </a:lvl7pPr>
            <a:lvl8pPr marL="0" marR="0" lvl="7" indent="0" algn="r">
              <a:spcBef>
                <a:spcPts val="0"/>
              </a:spcBef>
              <a:spcAft>
                <a:spcPts val="0"/>
              </a:spcAft>
              <a:buNone/>
              <a:defRPr sz="5693">
                <a:solidFill>
                  <a:srgbClr val="898989"/>
                </a:solidFill>
                <a:latin typeface="Calibri"/>
                <a:ea typeface="Calibri"/>
                <a:cs typeface="Calibri"/>
                <a:sym typeface="Calibri"/>
              </a:defRPr>
            </a:lvl8pPr>
            <a:lvl9pPr marL="0" marR="0" lvl="8" indent="0" algn="r">
              <a:spcBef>
                <a:spcPts val="0"/>
              </a:spcBef>
              <a:spcAft>
                <a:spcPts val="0"/>
              </a:spcAft>
              <a:buNone/>
              <a:defRPr sz="5693">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m branco" type="blank">
  <p:cSld name="BLANK">
    <p:spTree>
      <p:nvGrpSpPr>
        <p:cNvPr id="1" name="Shape 54"/>
        <p:cNvGrpSpPr/>
        <p:nvPr/>
      </p:nvGrpSpPr>
      <p:grpSpPr>
        <a:xfrm>
          <a:off x="0" y="0"/>
          <a:ext cx="0" cy="0"/>
          <a:chOff x="0" y="0"/>
          <a:chExt cx="0" cy="0"/>
        </a:xfrm>
      </p:grpSpPr>
      <p:sp>
        <p:nvSpPr>
          <p:cNvPr id="55" name="Google Shape;55;p8"/>
          <p:cNvSpPr txBox="1">
            <a:spLocks noGrp="1"/>
          </p:cNvSpPr>
          <p:nvPr>
            <p:ph type="dt" idx="10"/>
          </p:nvPr>
        </p:nvSpPr>
        <p:spPr>
          <a:xfrm>
            <a:off x="1474811" y="47460382"/>
            <a:ext cx="6878591" cy="2728146"/>
          </a:xfrm>
          <a:prstGeom prst="rect">
            <a:avLst/>
          </a:prstGeom>
          <a:noFill/>
          <a:ln>
            <a:noFill/>
          </a:ln>
        </p:spPr>
        <p:txBody>
          <a:bodyPr spcFirstLastPara="1" wrap="square" lIns="432100" tIns="216050" rIns="432100" bIns="21605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10073782" y="47460382"/>
            <a:ext cx="9337089" cy="2728146"/>
          </a:xfrm>
          <a:prstGeom prst="rect">
            <a:avLst/>
          </a:prstGeom>
          <a:noFill/>
          <a:ln>
            <a:noFill/>
          </a:ln>
        </p:spPr>
        <p:txBody>
          <a:bodyPr spcFirstLastPara="1" wrap="square" lIns="432100" tIns="216050" rIns="432100" bIns="21605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21131236" y="47460382"/>
            <a:ext cx="6878591" cy="2728146"/>
          </a:xfrm>
          <a:prstGeom prst="rect">
            <a:avLst/>
          </a:prstGeom>
          <a:noFill/>
          <a:ln>
            <a:noFill/>
          </a:ln>
        </p:spPr>
        <p:txBody>
          <a:bodyPr spcFirstLastPara="1" wrap="square" lIns="432100" tIns="216050" rIns="432100" bIns="216050" anchor="ctr" anchorCtr="0">
            <a:noAutofit/>
          </a:bodyPr>
          <a:lstStyle>
            <a:lvl1pPr marL="0" marR="0" lvl="0" indent="0" algn="r">
              <a:spcBef>
                <a:spcPts val="0"/>
              </a:spcBef>
              <a:spcAft>
                <a:spcPts val="0"/>
              </a:spcAft>
              <a:buNone/>
              <a:defRPr sz="5693">
                <a:solidFill>
                  <a:srgbClr val="898989"/>
                </a:solidFill>
                <a:latin typeface="Calibri"/>
                <a:ea typeface="Calibri"/>
                <a:cs typeface="Calibri"/>
                <a:sym typeface="Calibri"/>
              </a:defRPr>
            </a:lvl1pPr>
            <a:lvl2pPr marL="0" marR="0" lvl="1" indent="0" algn="r">
              <a:spcBef>
                <a:spcPts val="0"/>
              </a:spcBef>
              <a:spcAft>
                <a:spcPts val="0"/>
              </a:spcAft>
              <a:buNone/>
              <a:defRPr sz="5693">
                <a:solidFill>
                  <a:srgbClr val="898989"/>
                </a:solidFill>
                <a:latin typeface="Calibri"/>
                <a:ea typeface="Calibri"/>
                <a:cs typeface="Calibri"/>
                <a:sym typeface="Calibri"/>
              </a:defRPr>
            </a:lvl2pPr>
            <a:lvl3pPr marL="0" marR="0" lvl="2" indent="0" algn="r">
              <a:spcBef>
                <a:spcPts val="0"/>
              </a:spcBef>
              <a:spcAft>
                <a:spcPts val="0"/>
              </a:spcAft>
              <a:buNone/>
              <a:defRPr sz="5693">
                <a:solidFill>
                  <a:srgbClr val="898989"/>
                </a:solidFill>
                <a:latin typeface="Calibri"/>
                <a:ea typeface="Calibri"/>
                <a:cs typeface="Calibri"/>
                <a:sym typeface="Calibri"/>
              </a:defRPr>
            </a:lvl3pPr>
            <a:lvl4pPr marL="0" marR="0" lvl="3" indent="0" algn="r">
              <a:spcBef>
                <a:spcPts val="0"/>
              </a:spcBef>
              <a:spcAft>
                <a:spcPts val="0"/>
              </a:spcAft>
              <a:buNone/>
              <a:defRPr sz="5693">
                <a:solidFill>
                  <a:srgbClr val="898989"/>
                </a:solidFill>
                <a:latin typeface="Calibri"/>
                <a:ea typeface="Calibri"/>
                <a:cs typeface="Calibri"/>
                <a:sym typeface="Calibri"/>
              </a:defRPr>
            </a:lvl4pPr>
            <a:lvl5pPr marL="0" marR="0" lvl="4" indent="0" algn="r">
              <a:spcBef>
                <a:spcPts val="0"/>
              </a:spcBef>
              <a:spcAft>
                <a:spcPts val="0"/>
              </a:spcAft>
              <a:buNone/>
              <a:defRPr sz="5693">
                <a:solidFill>
                  <a:srgbClr val="898989"/>
                </a:solidFill>
                <a:latin typeface="Calibri"/>
                <a:ea typeface="Calibri"/>
                <a:cs typeface="Calibri"/>
                <a:sym typeface="Calibri"/>
              </a:defRPr>
            </a:lvl5pPr>
            <a:lvl6pPr marL="0" marR="0" lvl="5" indent="0" algn="r">
              <a:spcBef>
                <a:spcPts val="0"/>
              </a:spcBef>
              <a:spcAft>
                <a:spcPts val="0"/>
              </a:spcAft>
              <a:buNone/>
              <a:defRPr sz="5693">
                <a:solidFill>
                  <a:srgbClr val="898989"/>
                </a:solidFill>
                <a:latin typeface="Calibri"/>
                <a:ea typeface="Calibri"/>
                <a:cs typeface="Calibri"/>
                <a:sym typeface="Calibri"/>
              </a:defRPr>
            </a:lvl6pPr>
            <a:lvl7pPr marL="0" marR="0" lvl="6" indent="0" algn="r">
              <a:spcBef>
                <a:spcPts val="0"/>
              </a:spcBef>
              <a:spcAft>
                <a:spcPts val="0"/>
              </a:spcAft>
              <a:buNone/>
              <a:defRPr sz="5693">
                <a:solidFill>
                  <a:srgbClr val="898989"/>
                </a:solidFill>
                <a:latin typeface="Calibri"/>
                <a:ea typeface="Calibri"/>
                <a:cs typeface="Calibri"/>
                <a:sym typeface="Calibri"/>
              </a:defRPr>
            </a:lvl7pPr>
            <a:lvl8pPr marL="0" marR="0" lvl="7" indent="0" algn="r">
              <a:spcBef>
                <a:spcPts val="0"/>
              </a:spcBef>
              <a:spcAft>
                <a:spcPts val="0"/>
              </a:spcAft>
              <a:buNone/>
              <a:defRPr sz="5693">
                <a:solidFill>
                  <a:srgbClr val="898989"/>
                </a:solidFill>
                <a:latin typeface="Calibri"/>
                <a:ea typeface="Calibri"/>
                <a:cs typeface="Calibri"/>
                <a:sym typeface="Calibri"/>
              </a:defRPr>
            </a:lvl8pPr>
            <a:lvl9pPr marL="0" marR="0" lvl="8" indent="0" algn="r">
              <a:spcBef>
                <a:spcPts val="0"/>
              </a:spcBef>
              <a:spcAft>
                <a:spcPts val="0"/>
              </a:spcAft>
              <a:buNone/>
              <a:defRPr sz="5693">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údo com Legenda"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1474240" y="2038779"/>
            <a:ext cx="9700242" cy="8676639"/>
          </a:xfrm>
          <a:prstGeom prst="rect">
            <a:avLst/>
          </a:prstGeom>
          <a:noFill/>
          <a:ln>
            <a:noFill/>
          </a:ln>
        </p:spPr>
        <p:txBody>
          <a:bodyPr spcFirstLastPara="1" wrap="square" lIns="432100" tIns="216050" rIns="432100" bIns="216050" anchor="b" anchorCtr="0">
            <a:noAutofit/>
          </a:bodyPr>
          <a:lstStyle>
            <a:lvl1pPr lvl="0" algn="l">
              <a:spcBef>
                <a:spcPts val="0"/>
              </a:spcBef>
              <a:spcAft>
                <a:spcPts val="0"/>
              </a:spcAft>
              <a:buSzPts val="1400"/>
              <a:buNone/>
              <a:defRPr sz="9389"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11527679" y="2038783"/>
            <a:ext cx="16482730" cy="43703249"/>
          </a:xfrm>
          <a:prstGeom prst="rect">
            <a:avLst/>
          </a:prstGeom>
          <a:noFill/>
          <a:ln>
            <a:noFill/>
          </a:ln>
        </p:spPr>
        <p:txBody>
          <a:bodyPr spcFirstLastPara="1" wrap="square" lIns="432100" tIns="216050" rIns="432100" bIns="216050" anchor="t" anchorCtr="0">
            <a:noAutofit/>
          </a:bodyPr>
          <a:lstStyle>
            <a:lvl1pPr marL="457200" lvl="0" indent="-1192593" algn="l">
              <a:spcBef>
                <a:spcPts val="3036"/>
              </a:spcBef>
              <a:spcAft>
                <a:spcPts val="0"/>
              </a:spcAft>
              <a:buClr>
                <a:schemeClr val="dk1"/>
              </a:buClr>
              <a:buSzPts val="15181"/>
              <a:buChar char="•"/>
              <a:defRPr sz="15181"/>
            </a:lvl1pPr>
            <a:lvl2pPr marL="914400" lvl="1" indent="-1065784" algn="l">
              <a:spcBef>
                <a:spcPts val="2637"/>
              </a:spcBef>
              <a:spcAft>
                <a:spcPts val="0"/>
              </a:spcAft>
              <a:buClr>
                <a:schemeClr val="dk1"/>
              </a:buClr>
              <a:buSzPts val="13184"/>
              <a:buChar char="–"/>
              <a:defRPr sz="13184"/>
            </a:lvl2pPr>
            <a:lvl3pPr marL="1371600" lvl="2" indent="-945261" algn="l">
              <a:spcBef>
                <a:spcPts val="2257"/>
              </a:spcBef>
              <a:spcAft>
                <a:spcPts val="0"/>
              </a:spcAft>
              <a:buClr>
                <a:schemeClr val="dk1"/>
              </a:buClr>
              <a:buSzPts val="11286"/>
              <a:buChar char="•"/>
              <a:defRPr sz="11286"/>
            </a:lvl3pPr>
            <a:lvl4pPr marL="1828800" lvl="3" indent="-824801" algn="l">
              <a:spcBef>
                <a:spcPts val="1878"/>
              </a:spcBef>
              <a:spcAft>
                <a:spcPts val="0"/>
              </a:spcAft>
              <a:buClr>
                <a:schemeClr val="dk1"/>
              </a:buClr>
              <a:buSzPts val="9389"/>
              <a:buChar char="–"/>
              <a:defRPr sz="9389"/>
            </a:lvl4pPr>
            <a:lvl5pPr marL="2286000" lvl="4" indent="-824801" algn="l">
              <a:spcBef>
                <a:spcPts val="1878"/>
              </a:spcBef>
              <a:spcAft>
                <a:spcPts val="0"/>
              </a:spcAft>
              <a:buClr>
                <a:schemeClr val="dk1"/>
              </a:buClr>
              <a:buSzPts val="9389"/>
              <a:buChar char="»"/>
              <a:defRPr sz="9389"/>
            </a:lvl5pPr>
            <a:lvl6pPr marL="2743200" lvl="5" indent="-824801" algn="l">
              <a:spcBef>
                <a:spcPts val="1878"/>
              </a:spcBef>
              <a:spcAft>
                <a:spcPts val="0"/>
              </a:spcAft>
              <a:buClr>
                <a:schemeClr val="dk1"/>
              </a:buClr>
              <a:buSzPts val="9389"/>
              <a:buChar char="•"/>
              <a:defRPr sz="9389"/>
            </a:lvl6pPr>
            <a:lvl7pPr marL="3200400" lvl="6" indent="-824801" algn="l">
              <a:spcBef>
                <a:spcPts val="1878"/>
              </a:spcBef>
              <a:spcAft>
                <a:spcPts val="0"/>
              </a:spcAft>
              <a:buClr>
                <a:schemeClr val="dk1"/>
              </a:buClr>
              <a:buSzPts val="9389"/>
              <a:buChar char="•"/>
              <a:defRPr sz="9389"/>
            </a:lvl7pPr>
            <a:lvl8pPr marL="3657600" lvl="7" indent="-824801" algn="l">
              <a:spcBef>
                <a:spcPts val="1878"/>
              </a:spcBef>
              <a:spcAft>
                <a:spcPts val="0"/>
              </a:spcAft>
              <a:buClr>
                <a:schemeClr val="dk1"/>
              </a:buClr>
              <a:buSzPts val="9389"/>
              <a:buChar char="•"/>
              <a:defRPr sz="9389"/>
            </a:lvl8pPr>
            <a:lvl9pPr marL="4114800" lvl="8" indent="-824801" algn="l">
              <a:spcBef>
                <a:spcPts val="1878"/>
              </a:spcBef>
              <a:spcAft>
                <a:spcPts val="0"/>
              </a:spcAft>
              <a:buClr>
                <a:schemeClr val="dk1"/>
              </a:buClr>
              <a:buSzPts val="9389"/>
              <a:buChar char="•"/>
              <a:defRPr sz="9389"/>
            </a:lvl9pPr>
          </a:lstStyle>
          <a:p>
            <a:endParaRPr/>
          </a:p>
        </p:txBody>
      </p:sp>
      <p:sp>
        <p:nvSpPr>
          <p:cNvPr id="61" name="Google Shape;61;p9"/>
          <p:cNvSpPr txBox="1">
            <a:spLocks noGrp="1"/>
          </p:cNvSpPr>
          <p:nvPr>
            <p:ph type="body" idx="2"/>
          </p:nvPr>
        </p:nvSpPr>
        <p:spPr>
          <a:xfrm>
            <a:off x="1474240" y="10715428"/>
            <a:ext cx="9700242" cy="35026609"/>
          </a:xfrm>
          <a:prstGeom prst="rect">
            <a:avLst/>
          </a:prstGeom>
          <a:noFill/>
          <a:ln>
            <a:noFill/>
          </a:ln>
        </p:spPr>
        <p:txBody>
          <a:bodyPr spcFirstLastPara="1" wrap="square" lIns="432100" tIns="216050" rIns="432100" bIns="216050" anchor="t" anchorCtr="0">
            <a:noAutofit/>
          </a:bodyPr>
          <a:lstStyle>
            <a:lvl1pPr marL="457200" lvl="0" indent="-228600" algn="l">
              <a:spcBef>
                <a:spcPts val="1318"/>
              </a:spcBef>
              <a:spcAft>
                <a:spcPts val="0"/>
              </a:spcAft>
              <a:buClr>
                <a:schemeClr val="dk1"/>
              </a:buClr>
              <a:buSzPts val="6591"/>
              <a:buNone/>
              <a:defRPr sz="6591"/>
            </a:lvl1pPr>
            <a:lvl2pPr marL="914400" lvl="1" indent="-228600" algn="l">
              <a:spcBef>
                <a:spcPts val="1139"/>
              </a:spcBef>
              <a:spcAft>
                <a:spcPts val="0"/>
              </a:spcAft>
              <a:buClr>
                <a:schemeClr val="dk1"/>
              </a:buClr>
              <a:buSzPts val="5693"/>
              <a:buNone/>
              <a:defRPr sz="5693"/>
            </a:lvl2pPr>
            <a:lvl3pPr marL="1371600" lvl="2" indent="-228600" algn="l">
              <a:spcBef>
                <a:spcPts val="959"/>
              </a:spcBef>
              <a:spcAft>
                <a:spcPts val="0"/>
              </a:spcAft>
              <a:buClr>
                <a:schemeClr val="dk1"/>
              </a:buClr>
              <a:buSzPts val="4794"/>
              <a:buNone/>
              <a:defRPr sz="4794"/>
            </a:lvl3pPr>
            <a:lvl4pPr marL="1828800" lvl="3" indent="-228600" algn="l">
              <a:spcBef>
                <a:spcPts val="839"/>
              </a:spcBef>
              <a:spcAft>
                <a:spcPts val="0"/>
              </a:spcAft>
              <a:buClr>
                <a:schemeClr val="dk1"/>
              </a:buClr>
              <a:buSzPts val="4195"/>
              <a:buNone/>
              <a:defRPr sz="4195"/>
            </a:lvl4pPr>
            <a:lvl5pPr marL="2286000" lvl="4" indent="-228600" algn="l">
              <a:spcBef>
                <a:spcPts val="839"/>
              </a:spcBef>
              <a:spcAft>
                <a:spcPts val="0"/>
              </a:spcAft>
              <a:buClr>
                <a:schemeClr val="dk1"/>
              </a:buClr>
              <a:buSzPts val="4195"/>
              <a:buNone/>
              <a:defRPr sz="4195"/>
            </a:lvl5pPr>
            <a:lvl6pPr marL="2743200" lvl="5" indent="-228600" algn="l">
              <a:spcBef>
                <a:spcPts val="839"/>
              </a:spcBef>
              <a:spcAft>
                <a:spcPts val="0"/>
              </a:spcAft>
              <a:buClr>
                <a:schemeClr val="dk1"/>
              </a:buClr>
              <a:buSzPts val="4195"/>
              <a:buNone/>
              <a:defRPr sz="4195"/>
            </a:lvl6pPr>
            <a:lvl7pPr marL="3200400" lvl="6" indent="-228600" algn="l">
              <a:spcBef>
                <a:spcPts val="839"/>
              </a:spcBef>
              <a:spcAft>
                <a:spcPts val="0"/>
              </a:spcAft>
              <a:buClr>
                <a:schemeClr val="dk1"/>
              </a:buClr>
              <a:buSzPts val="4195"/>
              <a:buNone/>
              <a:defRPr sz="4195"/>
            </a:lvl7pPr>
            <a:lvl8pPr marL="3657600" lvl="7" indent="-228600" algn="l">
              <a:spcBef>
                <a:spcPts val="839"/>
              </a:spcBef>
              <a:spcAft>
                <a:spcPts val="0"/>
              </a:spcAft>
              <a:buClr>
                <a:schemeClr val="dk1"/>
              </a:buClr>
              <a:buSzPts val="4195"/>
              <a:buNone/>
              <a:defRPr sz="4195"/>
            </a:lvl8pPr>
            <a:lvl9pPr marL="4114800" lvl="8" indent="-228600" algn="l">
              <a:spcBef>
                <a:spcPts val="839"/>
              </a:spcBef>
              <a:spcAft>
                <a:spcPts val="0"/>
              </a:spcAft>
              <a:buClr>
                <a:schemeClr val="dk1"/>
              </a:buClr>
              <a:buSzPts val="4195"/>
              <a:buNone/>
              <a:defRPr sz="4195"/>
            </a:lvl9pPr>
          </a:lstStyle>
          <a:p>
            <a:endParaRPr/>
          </a:p>
        </p:txBody>
      </p:sp>
      <p:sp>
        <p:nvSpPr>
          <p:cNvPr id="62" name="Google Shape;62;p9"/>
          <p:cNvSpPr txBox="1">
            <a:spLocks noGrp="1"/>
          </p:cNvSpPr>
          <p:nvPr>
            <p:ph type="dt" idx="10"/>
          </p:nvPr>
        </p:nvSpPr>
        <p:spPr>
          <a:xfrm>
            <a:off x="1474811" y="47460382"/>
            <a:ext cx="6878591" cy="2728146"/>
          </a:xfrm>
          <a:prstGeom prst="rect">
            <a:avLst/>
          </a:prstGeom>
          <a:noFill/>
          <a:ln>
            <a:noFill/>
          </a:ln>
        </p:spPr>
        <p:txBody>
          <a:bodyPr spcFirstLastPara="1" wrap="square" lIns="432100" tIns="216050" rIns="432100" bIns="21605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10073782" y="47460382"/>
            <a:ext cx="9337089" cy="2728146"/>
          </a:xfrm>
          <a:prstGeom prst="rect">
            <a:avLst/>
          </a:prstGeom>
          <a:noFill/>
          <a:ln>
            <a:noFill/>
          </a:ln>
        </p:spPr>
        <p:txBody>
          <a:bodyPr spcFirstLastPara="1" wrap="square" lIns="432100" tIns="216050" rIns="432100" bIns="21605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21131236" y="47460382"/>
            <a:ext cx="6878591" cy="2728146"/>
          </a:xfrm>
          <a:prstGeom prst="rect">
            <a:avLst/>
          </a:prstGeom>
          <a:noFill/>
          <a:ln>
            <a:noFill/>
          </a:ln>
        </p:spPr>
        <p:txBody>
          <a:bodyPr spcFirstLastPara="1" wrap="square" lIns="432100" tIns="216050" rIns="432100" bIns="216050" anchor="ctr" anchorCtr="0">
            <a:noAutofit/>
          </a:bodyPr>
          <a:lstStyle>
            <a:lvl1pPr marL="0" marR="0" lvl="0" indent="0" algn="r">
              <a:spcBef>
                <a:spcPts val="0"/>
              </a:spcBef>
              <a:spcAft>
                <a:spcPts val="0"/>
              </a:spcAft>
              <a:buNone/>
              <a:defRPr sz="5693">
                <a:solidFill>
                  <a:srgbClr val="898989"/>
                </a:solidFill>
                <a:latin typeface="Calibri"/>
                <a:ea typeface="Calibri"/>
                <a:cs typeface="Calibri"/>
                <a:sym typeface="Calibri"/>
              </a:defRPr>
            </a:lvl1pPr>
            <a:lvl2pPr marL="0" marR="0" lvl="1" indent="0" algn="r">
              <a:spcBef>
                <a:spcPts val="0"/>
              </a:spcBef>
              <a:spcAft>
                <a:spcPts val="0"/>
              </a:spcAft>
              <a:buNone/>
              <a:defRPr sz="5693">
                <a:solidFill>
                  <a:srgbClr val="898989"/>
                </a:solidFill>
                <a:latin typeface="Calibri"/>
                <a:ea typeface="Calibri"/>
                <a:cs typeface="Calibri"/>
                <a:sym typeface="Calibri"/>
              </a:defRPr>
            </a:lvl2pPr>
            <a:lvl3pPr marL="0" marR="0" lvl="2" indent="0" algn="r">
              <a:spcBef>
                <a:spcPts val="0"/>
              </a:spcBef>
              <a:spcAft>
                <a:spcPts val="0"/>
              </a:spcAft>
              <a:buNone/>
              <a:defRPr sz="5693">
                <a:solidFill>
                  <a:srgbClr val="898989"/>
                </a:solidFill>
                <a:latin typeface="Calibri"/>
                <a:ea typeface="Calibri"/>
                <a:cs typeface="Calibri"/>
                <a:sym typeface="Calibri"/>
              </a:defRPr>
            </a:lvl3pPr>
            <a:lvl4pPr marL="0" marR="0" lvl="3" indent="0" algn="r">
              <a:spcBef>
                <a:spcPts val="0"/>
              </a:spcBef>
              <a:spcAft>
                <a:spcPts val="0"/>
              </a:spcAft>
              <a:buNone/>
              <a:defRPr sz="5693">
                <a:solidFill>
                  <a:srgbClr val="898989"/>
                </a:solidFill>
                <a:latin typeface="Calibri"/>
                <a:ea typeface="Calibri"/>
                <a:cs typeface="Calibri"/>
                <a:sym typeface="Calibri"/>
              </a:defRPr>
            </a:lvl4pPr>
            <a:lvl5pPr marL="0" marR="0" lvl="4" indent="0" algn="r">
              <a:spcBef>
                <a:spcPts val="0"/>
              </a:spcBef>
              <a:spcAft>
                <a:spcPts val="0"/>
              </a:spcAft>
              <a:buNone/>
              <a:defRPr sz="5693">
                <a:solidFill>
                  <a:srgbClr val="898989"/>
                </a:solidFill>
                <a:latin typeface="Calibri"/>
                <a:ea typeface="Calibri"/>
                <a:cs typeface="Calibri"/>
                <a:sym typeface="Calibri"/>
              </a:defRPr>
            </a:lvl5pPr>
            <a:lvl6pPr marL="0" marR="0" lvl="5" indent="0" algn="r">
              <a:spcBef>
                <a:spcPts val="0"/>
              </a:spcBef>
              <a:spcAft>
                <a:spcPts val="0"/>
              </a:spcAft>
              <a:buNone/>
              <a:defRPr sz="5693">
                <a:solidFill>
                  <a:srgbClr val="898989"/>
                </a:solidFill>
                <a:latin typeface="Calibri"/>
                <a:ea typeface="Calibri"/>
                <a:cs typeface="Calibri"/>
                <a:sym typeface="Calibri"/>
              </a:defRPr>
            </a:lvl6pPr>
            <a:lvl7pPr marL="0" marR="0" lvl="6" indent="0" algn="r">
              <a:spcBef>
                <a:spcPts val="0"/>
              </a:spcBef>
              <a:spcAft>
                <a:spcPts val="0"/>
              </a:spcAft>
              <a:buNone/>
              <a:defRPr sz="5693">
                <a:solidFill>
                  <a:srgbClr val="898989"/>
                </a:solidFill>
                <a:latin typeface="Calibri"/>
                <a:ea typeface="Calibri"/>
                <a:cs typeface="Calibri"/>
                <a:sym typeface="Calibri"/>
              </a:defRPr>
            </a:lvl7pPr>
            <a:lvl8pPr marL="0" marR="0" lvl="7" indent="0" algn="r">
              <a:spcBef>
                <a:spcPts val="0"/>
              </a:spcBef>
              <a:spcAft>
                <a:spcPts val="0"/>
              </a:spcAft>
              <a:buNone/>
              <a:defRPr sz="5693">
                <a:solidFill>
                  <a:srgbClr val="898989"/>
                </a:solidFill>
                <a:latin typeface="Calibri"/>
                <a:ea typeface="Calibri"/>
                <a:cs typeface="Calibri"/>
                <a:sym typeface="Calibri"/>
              </a:defRPr>
            </a:lvl8pPr>
            <a:lvl9pPr marL="0" marR="0" lvl="8" indent="0" algn="r">
              <a:spcBef>
                <a:spcPts val="0"/>
              </a:spcBef>
              <a:spcAft>
                <a:spcPts val="0"/>
              </a:spcAft>
              <a:buNone/>
              <a:defRPr sz="5693">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m com Legenda"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5779197" y="35844490"/>
            <a:ext cx="17690783" cy="4231641"/>
          </a:xfrm>
          <a:prstGeom prst="rect">
            <a:avLst/>
          </a:prstGeom>
          <a:noFill/>
          <a:ln>
            <a:noFill/>
          </a:ln>
        </p:spPr>
        <p:txBody>
          <a:bodyPr spcFirstLastPara="1" wrap="square" lIns="432100" tIns="216050" rIns="432100" bIns="216050" anchor="b" anchorCtr="0">
            <a:noAutofit/>
          </a:bodyPr>
          <a:lstStyle>
            <a:lvl1pPr lvl="0" algn="l">
              <a:spcBef>
                <a:spcPts val="0"/>
              </a:spcBef>
              <a:spcAft>
                <a:spcPts val="0"/>
              </a:spcAft>
              <a:buSzPts val="1400"/>
              <a:buNone/>
              <a:defRPr sz="9389"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7" name="Google Shape;67;p10"/>
          <p:cNvSpPr>
            <a:spLocks noGrp="1"/>
          </p:cNvSpPr>
          <p:nvPr>
            <p:ph type="pic" idx="2"/>
          </p:nvPr>
        </p:nvSpPr>
        <p:spPr>
          <a:xfrm>
            <a:off x="5779197" y="4575383"/>
            <a:ext cx="17690783" cy="30723842"/>
          </a:xfrm>
          <a:prstGeom prst="rect">
            <a:avLst/>
          </a:prstGeom>
          <a:noFill/>
          <a:ln>
            <a:noFill/>
          </a:ln>
        </p:spPr>
      </p:sp>
      <p:sp>
        <p:nvSpPr>
          <p:cNvPr id="68" name="Google Shape;68;p10"/>
          <p:cNvSpPr txBox="1">
            <a:spLocks noGrp="1"/>
          </p:cNvSpPr>
          <p:nvPr>
            <p:ph type="body" idx="1"/>
          </p:nvPr>
        </p:nvSpPr>
        <p:spPr>
          <a:xfrm>
            <a:off x="5779197" y="40076131"/>
            <a:ext cx="17690783" cy="6009633"/>
          </a:xfrm>
          <a:prstGeom prst="rect">
            <a:avLst/>
          </a:prstGeom>
          <a:noFill/>
          <a:ln>
            <a:noFill/>
          </a:ln>
        </p:spPr>
        <p:txBody>
          <a:bodyPr spcFirstLastPara="1" wrap="square" lIns="432100" tIns="216050" rIns="432100" bIns="216050" anchor="t" anchorCtr="0">
            <a:noAutofit/>
          </a:bodyPr>
          <a:lstStyle>
            <a:lvl1pPr marL="457200" lvl="0" indent="-228600" algn="l">
              <a:spcBef>
                <a:spcPts val="1318"/>
              </a:spcBef>
              <a:spcAft>
                <a:spcPts val="0"/>
              </a:spcAft>
              <a:buClr>
                <a:schemeClr val="dk1"/>
              </a:buClr>
              <a:buSzPts val="6591"/>
              <a:buNone/>
              <a:defRPr sz="6591"/>
            </a:lvl1pPr>
            <a:lvl2pPr marL="914400" lvl="1" indent="-228600" algn="l">
              <a:spcBef>
                <a:spcPts val="1139"/>
              </a:spcBef>
              <a:spcAft>
                <a:spcPts val="0"/>
              </a:spcAft>
              <a:buClr>
                <a:schemeClr val="dk1"/>
              </a:buClr>
              <a:buSzPts val="5693"/>
              <a:buNone/>
              <a:defRPr sz="5693"/>
            </a:lvl2pPr>
            <a:lvl3pPr marL="1371600" lvl="2" indent="-228600" algn="l">
              <a:spcBef>
                <a:spcPts val="959"/>
              </a:spcBef>
              <a:spcAft>
                <a:spcPts val="0"/>
              </a:spcAft>
              <a:buClr>
                <a:schemeClr val="dk1"/>
              </a:buClr>
              <a:buSzPts val="4794"/>
              <a:buNone/>
              <a:defRPr sz="4794"/>
            </a:lvl3pPr>
            <a:lvl4pPr marL="1828800" lvl="3" indent="-228600" algn="l">
              <a:spcBef>
                <a:spcPts val="839"/>
              </a:spcBef>
              <a:spcAft>
                <a:spcPts val="0"/>
              </a:spcAft>
              <a:buClr>
                <a:schemeClr val="dk1"/>
              </a:buClr>
              <a:buSzPts val="4195"/>
              <a:buNone/>
              <a:defRPr sz="4195"/>
            </a:lvl4pPr>
            <a:lvl5pPr marL="2286000" lvl="4" indent="-228600" algn="l">
              <a:spcBef>
                <a:spcPts val="839"/>
              </a:spcBef>
              <a:spcAft>
                <a:spcPts val="0"/>
              </a:spcAft>
              <a:buClr>
                <a:schemeClr val="dk1"/>
              </a:buClr>
              <a:buSzPts val="4195"/>
              <a:buNone/>
              <a:defRPr sz="4195"/>
            </a:lvl5pPr>
            <a:lvl6pPr marL="2743200" lvl="5" indent="-228600" algn="l">
              <a:spcBef>
                <a:spcPts val="839"/>
              </a:spcBef>
              <a:spcAft>
                <a:spcPts val="0"/>
              </a:spcAft>
              <a:buClr>
                <a:schemeClr val="dk1"/>
              </a:buClr>
              <a:buSzPts val="4195"/>
              <a:buNone/>
              <a:defRPr sz="4195"/>
            </a:lvl6pPr>
            <a:lvl7pPr marL="3200400" lvl="6" indent="-228600" algn="l">
              <a:spcBef>
                <a:spcPts val="839"/>
              </a:spcBef>
              <a:spcAft>
                <a:spcPts val="0"/>
              </a:spcAft>
              <a:buClr>
                <a:schemeClr val="dk1"/>
              </a:buClr>
              <a:buSzPts val="4195"/>
              <a:buNone/>
              <a:defRPr sz="4195"/>
            </a:lvl7pPr>
            <a:lvl8pPr marL="3657600" lvl="7" indent="-228600" algn="l">
              <a:spcBef>
                <a:spcPts val="839"/>
              </a:spcBef>
              <a:spcAft>
                <a:spcPts val="0"/>
              </a:spcAft>
              <a:buClr>
                <a:schemeClr val="dk1"/>
              </a:buClr>
              <a:buSzPts val="4195"/>
              <a:buNone/>
              <a:defRPr sz="4195"/>
            </a:lvl8pPr>
            <a:lvl9pPr marL="4114800" lvl="8" indent="-228600" algn="l">
              <a:spcBef>
                <a:spcPts val="839"/>
              </a:spcBef>
              <a:spcAft>
                <a:spcPts val="0"/>
              </a:spcAft>
              <a:buClr>
                <a:schemeClr val="dk1"/>
              </a:buClr>
              <a:buSzPts val="4195"/>
              <a:buNone/>
              <a:defRPr sz="4195"/>
            </a:lvl9pPr>
          </a:lstStyle>
          <a:p>
            <a:endParaRPr/>
          </a:p>
        </p:txBody>
      </p:sp>
      <p:sp>
        <p:nvSpPr>
          <p:cNvPr id="69" name="Google Shape;69;p10"/>
          <p:cNvSpPr txBox="1">
            <a:spLocks noGrp="1"/>
          </p:cNvSpPr>
          <p:nvPr>
            <p:ph type="dt" idx="10"/>
          </p:nvPr>
        </p:nvSpPr>
        <p:spPr>
          <a:xfrm>
            <a:off x="1474811" y="47460382"/>
            <a:ext cx="6878591" cy="2728146"/>
          </a:xfrm>
          <a:prstGeom prst="rect">
            <a:avLst/>
          </a:prstGeom>
          <a:noFill/>
          <a:ln>
            <a:noFill/>
          </a:ln>
        </p:spPr>
        <p:txBody>
          <a:bodyPr spcFirstLastPara="1" wrap="square" lIns="432100" tIns="216050" rIns="432100" bIns="21605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10073782" y="47460382"/>
            <a:ext cx="9337089" cy="2728146"/>
          </a:xfrm>
          <a:prstGeom prst="rect">
            <a:avLst/>
          </a:prstGeom>
          <a:noFill/>
          <a:ln>
            <a:noFill/>
          </a:ln>
        </p:spPr>
        <p:txBody>
          <a:bodyPr spcFirstLastPara="1" wrap="square" lIns="432100" tIns="216050" rIns="432100" bIns="21605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21131236" y="47460382"/>
            <a:ext cx="6878591" cy="2728146"/>
          </a:xfrm>
          <a:prstGeom prst="rect">
            <a:avLst/>
          </a:prstGeom>
          <a:noFill/>
          <a:ln>
            <a:noFill/>
          </a:ln>
        </p:spPr>
        <p:txBody>
          <a:bodyPr spcFirstLastPara="1" wrap="square" lIns="432100" tIns="216050" rIns="432100" bIns="216050" anchor="ctr" anchorCtr="0">
            <a:noAutofit/>
          </a:bodyPr>
          <a:lstStyle>
            <a:lvl1pPr marL="0" marR="0" lvl="0" indent="0" algn="r">
              <a:spcBef>
                <a:spcPts val="0"/>
              </a:spcBef>
              <a:spcAft>
                <a:spcPts val="0"/>
              </a:spcAft>
              <a:buNone/>
              <a:defRPr sz="5693">
                <a:solidFill>
                  <a:srgbClr val="898989"/>
                </a:solidFill>
                <a:latin typeface="Calibri"/>
                <a:ea typeface="Calibri"/>
                <a:cs typeface="Calibri"/>
                <a:sym typeface="Calibri"/>
              </a:defRPr>
            </a:lvl1pPr>
            <a:lvl2pPr marL="0" marR="0" lvl="1" indent="0" algn="r">
              <a:spcBef>
                <a:spcPts val="0"/>
              </a:spcBef>
              <a:spcAft>
                <a:spcPts val="0"/>
              </a:spcAft>
              <a:buNone/>
              <a:defRPr sz="5693">
                <a:solidFill>
                  <a:srgbClr val="898989"/>
                </a:solidFill>
                <a:latin typeface="Calibri"/>
                <a:ea typeface="Calibri"/>
                <a:cs typeface="Calibri"/>
                <a:sym typeface="Calibri"/>
              </a:defRPr>
            </a:lvl2pPr>
            <a:lvl3pPr marL="0" marR="0" lvl="2" indent="0" algn="r">
              <a:spcBef>
                <a:spcPts val="0"/>
              </a:spcBef>
              <a:spcAft>
                <a:spcPts val="0"/>
              </a:spcAft>
              <a:buNone/>
              <a:defRPr sz="5693">
                <a:solidFill>
                  <a:srgbClr val="898989"/>
                </a:solidFill>
                <a:latin typeface="Calibri"/>
                <a:ea typeface="Calibri"/>
                <a:cs typeface="Calibri"/>
                <a:sym typeface="Calibri"/>
              </a:defRPr>
            </a:lvl3pPr>
            <a:lvl4pPr marL="0" marR="0" lvl="3" indent="0" algn="r">
              <a:spcBef>
                <a:spcPts val="0"/>
              </a:spcBef>
              <a:spcAft>
                <a:spcPts val="0"/>
              </a:spcAft>
              <a:buNone/>
              <a:defRPr sz="5693">
                <a:solidFill>
                  <a:srgbClr val="898989"/>
                </a:solidFill>
                <a:latin typeface="Calibri"/>
                <a:ea typeface="Calibri"/>
                <a:cs typeface="Calibri"/>
                <a:sym typeface="Calibri"/>
              </a:defRPr>
            </a:lvl4pPr>
            <a:lvl5pPr marL="0" marR="0" lvl="4" indent="0" algn="r">
              <a:spcBef>
                <a:spcPts val="0"/>
              </a:spcBef>
              <a:spcAft>
                <a:spcPts val="0"/>
              </a:spcAft>
              <a:buNone/>
              <a:defRPr sz="5693">
                <a:solidFill>
                  <a:srgbClr val="898989"/>
                </a:solidFill>
                <a:latin typeface="Calibri"/>
                <a:ea typeface="Calibri"/>
                <a:cs typeface="Calibri"/>
                <a:sym typeface="Calibri"/>
              </a:defRPr>
            </a:lvl5pPr>
            <a:lvl6pPr marL="0" marR="0" lvl="5" indent="0" algn="r">
              <a:spcBef>
                <a:spcPts val="0"/>
              </a:spcBef>
              <a:spcAft>
                <a:spcPts val="0"/>
              </a:spcAft>
              <a:buNone/>
              <a:defRPr sz="5693">
                <a:solidFill>
                  <a:srgbClr val="898989"/>
                </a:solidFill>
                <a:latin typeface="Calibri"/>
                <a:ea typeface="Calibri"/>
                <a:cs typeface="Calibri"/>
                <a:sym typeface="Calibri"/>
              </a:defRPr>
            </a:lvl6pPr>
            <a:lvl7pPr marL="0" marR="0" lvl="6" indent="0" algn="r">
              <a:spcBef>
                <a:spcPts val="0"/>
              </a:spcBef>
              <a:spcAft>
                <a:spcPts val="0"/>
              </a:spcAft>
              <a:buNone/>
              <a:defRPr sz="5693">
                <a:solidFill>
                  <a:srgbClr val="898989"/>
                </a:solidFill>
                <a:latin typeface="Calibri"/>
                <a:ea typeface="Calibri"/>
                <a:cs typeface="Calibri"/>
                <a:sym typeface="Calibri"/>
              </a:defRPr>
            </a:lvl7pPr>
            <a:lvl8pPr marL="0" marR="0" lvl="7" indent="0" algn="r">
              <a:spcBef>
                <a:spcPts val="0"/>
              </a:spcBef>
              <a:spcAft>
                <a:spcPts val="0"/>
              </a:spcAft>
              <a:buNone/>
              <a:defRPr sz="5693">
                <a:solidFill>
                  <a:srgbClr val="898989"/>
                </a:solidFill>
                <a:latin typeface="Calibri"/>
                <a:ea typeface="Calibri"/>
                <a:cs typeface="Calibri"/>
                <a:sym typeface="Calibri"/>
              </a:defRPr>
            </a:lvl8pPr>
            <a:lvl9pPr marL="0" marR="0" lvl="8" indent="0" algn="r">
              <a:spcBef>
                <a:spcPts val="0"/>
              </a:spcBef>
              <a:spcAft>
                <a:spcPts val="0"/>
              </a:spcAft>
              <a:buNone/>
              <a:defRPr sz="5693">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1474811" y="2048932"/>
            <a:ext cx="26535016" cy="8534398"/>
          </a:xfrm>
          <a:prstGeom prst="rect">
            <a:avLst/>
          </a:prstGeom>
          <a:noFill/>
          <a:ln>
            <a:noFill/>
          </a:ln>
        </p:spPr>
        <p:txBody>
          <a:bodyPr spcFirstLastPara="1" wrap="square" lIns="432100" tIns="216050" rIns="432100" bIns="216050" anchor="ctr" anchorCtr="0">
            <a:noAutofit/>
          </a:bodyPr>
          <a:lstStyle>
            <a:lvl1pPr marR="0" lvl="0" algn="ctr" rtl="0">
              <a:spcBef>
                <a:spcPts val="0"/>
              </a:spcBef>
              <a:spcAft>
                <a:spcPts val="0"/>
              </a:spcAft>
              <a:buSzPts val="1400"/>
              <a:buNone/>
              <a:defRPr sz="20674"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20674"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20674"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20674"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20674"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20774"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20774"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20774"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20774" b="0" i="0" u="none" strike="noStrike" cap="none">
                <a:solidFill>
                  <a:schemeClr val="dk1"/>
                </a:solidFill>
                <a:latin typeface="Calibri"/>
                <a:ea typeface="Calibri"/>
                <a:cs typeface="Calibri"/>
                <a:sym typeface="Calibri"/>
              </a:defRPr>
            </a:lvl9pPr>
          </a:lstStyle>
          <a:p>
            <a:endParaRPr/>
          </a:p>
        </p:txBody>
      </p:sp>
      <p:sp>
        <p:nvSpPr>
          <p:cNvPr id="11" name="Google Shape;11;p1"/>
          <p:cNvSpPr txBox="1">
            <a:spLocks noGrp="1"/>
          </p:cNvSpPr>
          <p:nvPr>
            <p:ph type="body" idx="1"/>
          </p:nvPr>
        </p:nvSpPr>
        <p:spPr>
          <a:xfrm>
            <a:off x="1474811" y="11947413"/>
            <a:ext cx="26535016" cy="33795172"/>
          </a:xfrm>
          <a:prstGeom prst="rect">
            <a:avLst/>
          </a:prstGeom>
          <a:noFill/>
          <a:ln>
            <a:noFill/>
          </a:ln>
        </p:spPr>
        <p:txBody>
          <a:bodyPr spcFirstLastPara="1" wrap="square" lIns="432100" tIns="216050" rIns="432100" bIns="216050" anchor="t" anchorCtr="0">
            <a:noAutofit/>
          </a:bodyPr>
          <a:lstStyle>
            <a:lvl1pPr marL="457200" marR="0" lvl="0" indent="-1186243" algn="l" rtl="0">
              <a:spcBef>
                <a:spcPts val="3016"/>
              </a:spcBef>
              <a:spcAft>
                <a:spcPts val="0"/>
              </a:spcAft>
              <a:buClr>
                <a:schemeClr val="dk1"/>
              </a:buClr>
              <a:buSzPts val="15081"/>
              <a:buFont typeface="Arial"/>
              <a:buChar char="•"/>
              <a:defRPr sz="15081" b="0" i="0" u="none" strike="noStrike" cap="none">
                <a:solidFill>
                  <a:schemeClr val="dk1"/>
                </a:solidFill>
                <a:latin typeface="Calibri"/>
                <a:ea typeface="Calibri"/>
                <a:cs typeface="Calibri"/>
                <a:sym typeface="Calibri"/>
              </a:defRPr>
            </a:lvl1pPr>
            <a:lvl2pPr marL="914400" marR="0" lvl="1" indent="-1059434" algn="l" rtl="0">
              <a:spcBef>
                <a:spcPts val="2617"/>
              </a:spcBef>
              <a:spcAft>
                <a:spcPts val="0"/>
              </a:spcAft>
              <a:buClr>
                <a:schemeClr val="dk1"/>
              </a:buClr>
              <a:buSzPts val="13084"/>
              <a:buFont typeface="Arial"/>
              <a:buChar char="–"/>
              <a:defRPr sz="13084" b="0" i="0" u="none" strike="noStrike" cap="none">
                <a:solidFill>
                  <a:schemeClr val="dk1"/>
                </a:solidFill>
                <a:latin typeface="Calibri"/>
                <a:ea typeface="Calibri"/>
                <a:cs typeface="Calibri"/>
                <a:sym typeface="Calibri"/>
              </a:defRPr>
            </a:lvl2pPr>
            <a:lvl3pPr marL="1371600" marR="0" lvl="2" indent="-938911" algn="l" rtl="0">
              <a:spcBef>
                <a:spcPts val="2237"/>
              </a:spcBef>
              <a:spcAft>
                <a:spcPts val="0"/>
              </a:spcAft>
              <a:buClr>
                <a:schemeClr val="dk1"/>
              </a:buClr>
              <a:buSzPts val="11186"/>
              <a:buFont typeface="Arial"/>
              <a:buChar char="•"/>
              <a:defRPr sz="11186" b="0" i="0" u="none" strike="noStrike" cap="none">
                <a:solidFill>
                  <a:schemeClr val="dk1"/>
                </a:solidFill>
                <a:latin typeface="Calibri"/>
                <a:ea typeface="Calibri"/>
                <a:cs typeface="Calibri"/>
                <a:sym typeface="Calibri"/>
              </a:defRPr>
            </a:lvl3pPr>
            <a:lvl4pPr marL="1828800" marR="0" lvl="3" indent="-818451" algn="l" rtl="0">
              <a:spcBef>
                <a:spcPts val="1858"/>
              </a:spcBef>
              <a:spcAft>
                <a:spcPts val="0"/>
              </a:spcAft>
              <a:buClr>
                <a:schemeClr val="dk1"/>
              </a:buClr>
              <a:buSzPts val="9289"/>
              <a:buFont typeface="Arial"/>
              <a:buChar char="–"/>
              <a:defRPr sz="9289" b="0" i="0" u="none" strike="noStrike" cap="none">
                <a:solidFill>
                  <a:schemeClr val="dk1"/>
                </a:solidFill>
                <a:latin typeface="Calibri"/>
                <a:ea typeface="Calibri"/>
                <a:cs typeface="Calibri"/>
                <a:sym typeface="Calibri"/>
              </a:defRPr>
            </a:lvl4pPr>
            <a:lvl5pPr marL="2286000" marR="0" lvl="4" indent="-818451" algn="l" rtl="0">
              <a:spcBef>
                <a:spcPts val="1858"/>
              </a:spcBef>
              <a:spcAft>
                <a:spcPts val="0"/>
              </a:spcAft>
              <a:buClr>
                <a:schemeClr val="dk1"/>
              </a:buClr>
              <a:buSzPts val="9289"/>
              <a:buFont typeface="Arial"/>
              <a:buChar char="»"/>
              <a:defRPr sz="9289" b="0" i="0" u="none" strike="noStrike" cap="none">
                <a:solidFill>
                  <a:schemeClr val="dk1"/>
                </a:solidFill>
                <a:latin typeface="Calibri"/>
                <a:ea typeface="Calibri"/>
                <a:cs typeface="Calibri"/>
                <a:sym typeface="Calibri"/>
              </a:defRPr>
            </a:lvl5pPr>
            <a:lvl6pPr marL="2743200" marR="0" lvl="5" indent="-824801" algn="l" rtl="0">
              <a:spcBef>
                <a:spcPts val="1878"/>
              </a:spcBef>
              <a:spcAft>
                <a:spcPts val="0"/>
              </a:spcAft>
              <a:buClr>
                <a:schemeClr val="dk1"/>
              </a:buClr>
              <a:buSzPts val="9389"/>
              <a:buFont typeface="Arial"/>
              <a:buChar char="•"/>
              <a:defRPr sz="9389" b="0" i="0" u="none" strike="noStrike" cap="none">
                <a:solidFill>
                  <a:schemeClr val="dk1"/>
                </a:solidFill>
                <a:latin typeface="Calibri"/>
                <a:ea typeface="Calibri"/>
                <a:cs typeface="Calibri"/>
                <a:sym typeface="Calibri"/>
              </a:defRPr>
            </a:lvl6pPr>
            <a:lvl7pPr marL="3200400" marR="0" lvl="6" indent="-824801" algn="l" rtl="0">
              <a:spcBef>
                <a:spcPts val="1878"/>
              </a:spcBef>
              <a:spcAft>
                <a:spcPts val="0"/>
              </a:spcAft>
              <a:buClr>
                <a:schemeClr val="dk1"/>
              </a:buClr>
              <a:buSzPts val="9389"/>
              <a:buFont typeface="Arial"/>
              <a:buChar char="•"/>
              <a:defRPr sz="9389" b="0" i="0" u="none" strike="noStrike" cap="none">
                <a:solidFill>
                  <a:schemeClr val="dk1"/>
                </a:solidFill>
                <a:latin typeface="Calibri"/>
                <a:ea typeface="Calibri"/>
                <a:cs typeface="Calibri"/>
                <a:sym typeface="Calibri"/>
              </a:defRPr>
            </a:lvl7pPr>
            <a:lvl8pPr marL="3657600" marR="0" lvl="7" indent="-824801" algn="l" rtl="0">
              <a:spcBef>
                <a:spcPts val="1878"/>
              </a:spcBef>
              <a:spcAft>
                <a:spcPts val="0"/>
              </a:spcAft>
              <a:buClr>
                <a:schemeClr val="dk1"/>
              </a:buClr>
              <a:buSzPts val="9389"/>
              <a:buFont typeface="Arial"/>
              <a:buChar char="•"/>
              <a:defRPr sz="9389" b="0" i="0" u="none" strike="noStrike" cap="none">
                <a:solidFill>
                  <a:schemeClr val="dk1"/>
                </a:solidFill>
                <a:latin typeface="Calibri"/>
                <a:ea typeface="Calibri"/>
                <a:cs typeface="Calibri"/>
                <a:sym typeface="Calibri"/>
              </a:defRPr>
            </a:lvl8pPr>
            <a:lvl9pPr marL="4114800" marR="0" lvl="8" indent="-824801" algn="l" rtl="0">
              <a:spcBef>
                <a:spcPts val="1878"/>
              </a:spcBef>
              <a:spcAft>
                <a:spcPts val="0"/>
              </a:spcAft>
              <a:buClr>
                <a:schemeClr val="dk1"/>
              </a:buClr>
              <a:buSzPts val="9389"/>
              <a:buFont typeface="Arial"/>
              <a:buChar char="•"/>
              <a:defRPr sz="9389"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1474811" y="47460382"/>
            <a:ext cx="6878591" cy="2728146"/>
          </a:xfrm>
          <a:prstGeom prst="rect">
            <a:avLst/>
          </a:prstGeom>
          <a:noFill/>
          <a:ln>
            <a:noFill/>
          </a:ln>
        </p:spPr>
        <p:txBody>
          <a:bodyPr spcFirstLastPara="1" wrap="square" lIns="432100" tIns="216050" rIns="432100" bIns="216050" anchor="ctr" anchorCtr="0">
            <a:noAutofit/>
          </a:bodyPr>
          <a:lstStyle>
            <a:lvl1pPr marR="0" lvl="0" algn="l" rtl="0">
              <a:spcBef>
                <a:spcPts val="0"/>
              </a:spcBef>
              <a:spcAft>
                <a:spcPts val="0"/>
              </a:spcAft>
              <a:buSzPts val="1400"/>
              <a:buNone/>
              <a:defRPr sz="5693" b="0" i="0" u="none" strike="noStrike" cap="none">
                <a:solidFill>
                  <a:srgbClr val="898989"/>
                </a:solidFill>
                <a:latin typeface="Calibri"/>
                <a:ea typeface="Calibri"/>
                <a:cs typeface="Calibri"/>
                <a:sym typeface="Calibri"/>
              </a:defRPr>
            </a:lvl1pPr>
            <a:lvl2pPr marR="0" lvl="1" algn="l" rtl="0">
              <a:spcBef>
                <a:spcPts val="0"/>
              </a:spcBef>
              <a:spcAft>
                <a:spcPts val="0"/>
              </a:spcAft>
              <a:buSzPts val="1400"/>
              <a:buNone/>
              <a:defRPr sz="8396"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8396"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8396"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8396"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8396"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8396"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8396"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8396" b="0" i="0" u="none" strike="noStrike" cap="none">
                <a:solidFill>
                  <a:schemeClr val="dk1"/>
                </a:solidFill>
                <a:latin typeface="Arial"/>
                <a:ea typeface="Arial"/>
                <a:cs typeface="Arial"/>
                <a:sym typeface="Arial"/>
              </a:defRPr>
            </a:lvl9pPr>
          </a:lstStyle>
          <a:p>
            <a:endParaRPr/>
          </a:p>
        </p:txBody>
      </p:sp>
      <p:sp>
        <p:nvSpPr>
          <p:cNvPr id="13" name="Google Shape;13;p1"/>
          <p:cNvSpPr txBox="1">
            <a:spLocks noGrp="1"/>
          </p:cNvSpPr>
          <p:nvPr>
            <p:ph type="ftr" idx="11"/>
          </p:nvPr>
        </p:nvSpPr>
        <p:spPr>
          <a:xfrm>
            <a:off x="10073782" y="47460382"/>
            <a:ext cx="9337089" cy="2728146"/>
          </a:xfrm>
          <a:prstGeom prst="rect">
            <a:avLst/>
          </a:prstGeom>
          <a:noFill/>
          <a:ln>
            <a:noFill/>
          </a:ln>
        </p:spPr>
        <p:txBody>
          <a:bodyPr spcFirstLastPara="1" wrap="square" lIns="432100" tIns="216050" rIns="432100" bIns="216050" anchor="ctr" anchorCtr="0">
            <a:noAutofit/>
          </a:bodyPr>
          <a:lstStyle>
            <a:lvl1pPr marR="0" lvl="0" algn="ctr" rtl="0">
              <a:spcBef>
                <a:spcPts val="0"/>
              </a:spcBef>
              <a:spcAft>
                <a:spcPts val="0"/>
              </a:spcAft>
              <a:buSzPts val="1400"/>
              <a:buNone/>
              <a:defRPr sz="5693"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8396"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8396"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8396"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8396"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8396"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8396"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8396"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8396" b="0" i="0" u="none" strike="noStrike" cap="none">
                <a:solidFill>
                  <a:schemeClr val="dk1"/>
                </a:solidFill>
                <a:latin typeface="Arial"/>
                <a:ea typeface="Arial"/>
                <a:cs typeface="Arial"/>
                <a:sym typeface="Arial"/>
              </a:defRPr>
            </a:lvl9pPr>
          </a:lstStyle>
          <a:p>
            <a:endParaRPr/>
          </a:p>
        </p:txBody>
      </p:sp>
      <p:sp>
        <p:nvSpPr>
          <p:cNvPr id="14" name="Google Shape;14;p1"/>
          <p:cNvSpPr txBox="1">
            <a:spLocks noGrp="1"/>
          </p:cNvSpPr>
          <p:nvPr>
            <p:ph type="sldNum" idx="12"/>
          </p:nvPr>
        </p:nvSpPr>
        <p:spPr>
          <a:xfrm>
            <a:off x="21131236" y="47460382"/>
            <a:ext cx="6878591" cy="2728146"/>
          </a:xfrm>
          <a:prstGeom prst="rect">
            <a:avLst/>
          </a:prstGeom>
          <a:noFill/>
          <a:ln>
            <a:noFill/>
          </a:ln>
        </p:spPr>
        <p:txBody>
          <a:bodyPr spcFirstLastPara="1" wrap="square" lIns="432100" tIns="216050" rIns="432100" bIns="216050" anchor="ctr" anchorCtr="0">
            <a:noAutofit/>
          </a:bodyPr>
          <a:lstStyle>
            <a:lvl1pPr marL="0" marR="0" lvl="0" indent="0" algn="r" rtl="0">
              <a:spcBef>
                <a:spcPts val="0"/>
              </a:spcBef>
              <a:spcAft>
                <a:spcPts val="0"/>
              </a:spcAft>
              <a:buNone/>
              <a:defRPr sz="5693" b="0" i="0" u="none" strike="noStrike" cap="none">
                <a:solidFill>
                  <a:srgbClr val="898989"/>
                </a:solidFill>
                <a:latin typeface="Calibri"/>
                <a:ea typeface="Calibri"/>
                <a:cs typeface="Calibri"/>
                <a:sym typeface="Calibri"/>
              </a:defRPr>
            </a:lvl1pPr>
            <a:lvl2pPr marL="0" marR="0" lvl="1" indent="0" algn="r" rtl="0">
              <a:spcBef>
                <a:spcPts val="0"/>
              </a:spcBef>
              <a:spcAft>
                <a:spcPts val="0"/>
              </a:spcAft>
              <a:buNone/>
              <a:defRPr sz="5693" b="0" i="0" u="none" strike="noStrike" cap="none">
                <a:solidFill>
                  <a:srgbClr val="898989"/>
                </a:solidFill>
                <a:latin typeface="Calibri"/>
                <a:ea typeface="Calibri"/>
                <a:cs typeface="Calibri"/>
                <a:sym typeface="Calibri"/>
              </a:defRPr>
            </a:lvl2pPr>
            <a:lvl3pPr marL="0" marR="0" lvl="2" indent="0" algn="r" rtl="0">
              <a:spcBef>
                <a:spcPts val="0"/>
              </a:spcBef>
              <a:spcAft>
                <a:spcPts val="0"/>
              </a:spcAft>
              <a:buNone/>
              <a:defRPr sz="5693" b="0" i="0" u="none" strike="noStrike" cap="none">
                <a:solidFill>
                  <a:srgbClr val="898989"/>
                </a:solidFill>
                <a:latin typeface="Calibri"/>
                <a:ea typeface="Calibri"/>
                <a:cs typeface="Calibri"/>
                <a:sym typeface="Calibri"/>
              </a:defRPr>
            </a:lvl3pPr>
            <a:lvl4pPr marL="0" marR="0" lvl="3" indent="0" algn="r" rtl="0">
              <a:spcBef>
                <a:spcPts val="0"/>
              </a:spcBef>
              <a:spcAft>
                <a:spcPts val="0"/>
              </a:spcAft>
              <a:buNone/>
              <a:defRPr sz="5693" b="0" i="0" u="none" strike="noStrike" cap="none">
                <a:solidFill>
                  <a:srgbClr val="898989"/>
                </a:solidFill>
                <a:latin typeface="Calibri"/>
                <a:ea typeface="Calibri"/>
                <a:cs typeface="Calibri"/>
                <a:sym typeface="Calibri"/>
              </a:defRPr>
            </a:lvl4pPr>
            <a:lvl5pPr marL="0" marR="0" lvl="4" indent="0" algn="r" rtl="0">
              <a:spcBef>
                <a:spcPts val="0"/>
              </a:spcBef>
              <a:spcAft>
                <a:spcPts val="0"/>
              </a:spcAft>
              <a:buNone/>
              <a:defRPr sz="5693" b="0" i="0" u="none" strike="noStrike" cap="none">
                <a:solidFill>
                  <a:srgbClr val="898989"/>
                </a:solidFill>
                <a:latin typeface="Calibri"/>
                <a:ea typeface="Calibri"/>
                <a:cs typeface="Calibri"/>
                <a:sym typeface="Calibri"/>
              </a:defRPr>
            </a:lvl5pPr>
            <a:lvl6pPr marL="0" marR="0" lvl="5" indent="0" algn="r" rtl="0">
              <a:spcBef>
                <a:spcPts val="0"/>
              </a:spcBef>
              <a:spcAft>
                <a:spcPts val="0"/>
              </a:spcAft>
              <a:buNone/>
              <a:defRPr sz="5693" b="0" i="0" u="none" strike="noStrike" cap="none">
                <a:solidFill>
                  <a:srgbClr val="898989"/>
                </a:solidFill>
                <a:latin typeface="Calibri"/>
                <a:ea typeface="Calibri"/>
                <a:cs typeface="Calibri"/>
                <a:sym typeface="Calibri"/>
              </a:defRPr>
            </a:lvl6pPr>
            <a:lvl7pPr marL="0" marR="0" lvl="6" indent="0" algn="r" rtl="0">
              <a:spcBef>
                <a:spcPts val="0"/>
              </a:spcBef>
              <a:spcAft>
                <a:spcPts val="0"/>
              </a:spcAft>
              <a:buNone/>
              <a:defRPr sz="5693" b="0" i="0" u="none" strike="noStrike" cap="none">
                <a:solidFill>
                  <a:srgbClr val="898989"/>
                </a:solidFill>
                <a:latin typeface="Calibri"/>
                <a:ea typeface="Calibri"/>
                <a:cs typeface="Calibri"/>
                <a:sym typeface="Calibri"/>
              </a:defRPr>
            </a:lvl7pPr>
            <a:lvl8pPr marL="0" marR="0" lvl="7" indent="0" algn="r" rtl="0">
              <a:spcBef>
                <a:spcPts val="0"/>
              </a:spcBef>
              <a:spcAft>
                <a:spcPts val="0"/>
              </a:spcAft>
              <a:buNone/>
              <a:defRPr sz="5693" b="0" i="0" u="none" strike="noStrike" cap="none">
                <a:solidFill>
                  <a:srgbClr val="898989"/>
                </a:solidFill>
                <a:latin typeface="Calibri"/>
                <a:ea typeface="Calibri"/>
                <a:cs typeface="Calibri"/>
                <a:sym typeface="Calibri"/>
              </a:defRPr>
            </a:lvl8pPr>
            <a:lvl9pPr marL="0" marR="0" lvl="8" indent="0" algn="r" rtl="0">
              <a:spcBef>
                <a:spcPts val="0"/>
              </a:spcBef>
              <a:spcAft>
                <a:spcPts val="0"/>
              </a:spcAft>
              <a:buNone/>
              <a:defRPr sz="5693"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emf"/><Relationship Id="rId5" Type="http://schemas.openxmlformats.org/officeDocument/2006/relationships/oleObject" Target="../embeddings/oleObject2.bin"/><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3"/>
          <p:cNvSpPr/>
          <p:nvPr/>
        </p:nvSpPr>
        <p:spPr>
          <a:xfrm>
            <a:off x="319524" y="50284175"/>
            <a:ext cx="13589625" cy="2818784"/>
          </a:xfrm>
          <a:prstGeom prst="rect">
            <a:avLst/>
          </a:prstGeom>
          <a:noFill/>
          <a:ln>
            <a:noFill/>
          </a:ln>
        </p:spPr>
        <p:txBody>
          <a:bodyPr spcFirstLastPara="1" wrap="square" lIns="106550" tIns="53250" rIns="106550" bIns="53250" anchor="ctr" anchorCtr="0">
            <a:noAutofit/>
          </a:bodyPr>
          <a:lstStyle/>
          <a:p>
            <a:pPr marL="0" marR="0" lvl="0" indent="0" algn="just" rtl="0">
              <a:spcBef>
                <a:spcPts val="0"/>
              </a:spcBef>
              <a:spcAft>
                <a:spcPts val="0"/>
              </a:spcAft>
              <a:buNone/>
            </a:pPr>
            <a:endParaRPr sz="4394" b="0" i="0" u="none" strike="noStrike" cap="none">
              <a:solidFill>
                <a:schemeClr val="dk1"/>
              </a:solidFill>
              <a:latin typeface="Arial"/>
              <a:ea typeface="Arial"/>
              <a:cs typeface="Arial"/>
              <a:sym typeface="Arial"/>
            </a:endParaRPr>
          </a:p>
        </p:txBody>
      </p:sp>
      <p:sp>
        <p:nvSpPr>
          <p:cNvPr id="90" name="Google Shape;90;p13"/>
          <p:cNvSpPr txBox="1"/>
          <p:nvPr/>
        </p:nvSpPr>
        <p:spPr>
          <a:xfrm>
            <a:off x="-22457458" y="33682226"/>
            <a:ext cx="14606538" cy="1444606"/>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endParaRPr sz="4394" b="0" i="0" u="none" strike="noStrike" cap="none">
              <a:solidFill>
                <a:schemeClr val="dk1"/>
              </a:solidFill>
              <a:latin typeface="Calibri"/>
              <a:ea typeface="Calibri"/>
              <a:cs typeface="Calibri"/>
              <a:sym typeface="Calibri"/>
            </a:endParaRPr>
          </a:p>
          <a:p>
            <a:pPr marL="0" marR="0" lvl="0" indent="0" algn="just" rtl="0">
              <a:spcBef>
                <a:spcPts val="0"/>
              </a:spcBef>
              <a:spcAft>
                <a:spcPts val="0"/>
              </a:spcAft>
              <a:buNone/>
            </a:pPr>
            <a:endParaRPr sz="4394" b="0" i="0" u="none" strike="noStrike" cap="none">
              <a:solidFill>
                <a:schemeClr val="dk1"/>
              </a:solidFill>
              <a:latin typeface="Calibri"/>
              <a:ea typeface="Calibri"/>
              <a:cs typeface="Calibri"/>
              <a:sym typeface="Calibri"/>
            </a:endParaRPr>
          </a:p>
        </p:txBody>
      </p:sp>
      <p:sp>
        <p:nvSpPr>
          <p:cNvPr id="91" name="Google Shape;91;p13"/>
          <p:cNvSpPr txBox="1"/>
          <p:nvPr/>
        </p:nvSpPr>
        <p:spPr>
          <a:xfrm>
            <a:off x="3653845" y="5251961"/>
            <a:ext cx="22738088" cy="65007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pt-BR" sz="3625" b="1" i="0" u="none" strike="noStrike" cap="none">
                <a:solidFill>
                  <a:schemeClr val="dk1"/>
                </a:solidFill>
                <a:latin typeface="Arial"/>
                <a:ea typeface="Arial"/>
                <a:cs typeface="Arial"/>
                <a:sym typeface="Arial"/>
              </a:rPr>
              <a:t>Título do trabalho</a:t>
            </a:r>
            <a:endParaRPr sz="6591" b="0" i="0" u="none" strike="noStrike" cap="none">
              <a:solidFill>
                <a:schemeClr val="dk1"/>
              </a:solidFill>
              <a:latin typeface="Arial"/>
              <a:ea typeface="Arial"/>
              <a:cs typeface="Arial"/>
              <a:sym typeface="Arial"/>
            </a:endParaRPr>
          </a:p>
        </p:txBody>
      </p:sp>
      <p:sp>
        <p:nvSpPr>
          <p:cNvPr id="92" name="Google Shape;92;p13"/>
          <p:cNvSpPr/>
          <p:nvPr/>
        </p:nvSpPr>
        <p:spPr>
          <a:xfrm>
            <a:off x="3975223" y="9337854"/>
            <a:ext cx="22129069" cy="1383133"/>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1"/>
              </a:buClr>
              <a:buSzPts val="4394"/>
              <a:buFont typeface="Arial"/>
              <a:buNone/>
            </a:pPr>
            <a:r>
              <a:rPr lang="pt-BR" sz="4394" b="0" i="0" u="none" strike="noStrike" cap="none">
                <a:solidFill>
                  <a:schemeClr val="dk1"/>
                </a:solidFill>
                <a:latin typeface="Arial"/>
                <a:ea typeface="Arial"/>
                <a:cs typeface="Arial"/>
                <a:sym typeface="Arial"/>
              </a:rPr>
              <a:t>NOME DOS AUTORES</a:t>
            </a:r>
            <a:r>
              <a:rPr lang="pt-BR" sz="4800" b="0" i="0" u="none" strike="noStrike" cap="none" baseline="30000">
                <a:solidFill>
                  <a:schemeClr val="dk1"/>
                </a:solidFill>
                <a:latin typeface="Calibri"/>
                <a:ea typeface="Calibri"/>
                <a:cs typeface="Calibri"/>
                <a:sym typeface="Calibri"/>
              </a:rPr>
              <a:t>1</a:t>
            </a:r>
            <a:r>
              <a:rPr lang="pt-BR" sz="4394" b="0" i="0" u="none" strike="noStrike" cap="none">
                <a:solidFill>
                  <a:schemeClr val="dk1"/>
                </a:solidFill>
                <a:latin typeface="Arial"/>
                <a:ea typeface="Arial"/>
                <a:cs typeface="Arial"/>
                <a:sym typeface="Arial"/>
              </a:rPr>
              <a:t> </a:t>
            </a:r>
            <a:endParaRPr sz="4394" b="0" i="0" u="none" strike="noStrike" cap="none">
              <a:solidFill>
                <a:schemeClr val="dk1"/>
              </a:solidFill>
              <a:latin typeface="Arial"/>
              <a:ea typeface="Arial"/>
              <a:cs typeface="Arial"/>
              <a:sym typeface="Arial"/>
            </a:endParaRPr>
          </a:p>
          <a:p>
            <a:pPr marL="0" marR="0" lvl="0" indent="0" algn="ctr" rtl="0">
              <a:spcBef>
                <a:spcPts val="0"/>
              </a:spcBef>
              <a:spcAft>
                <a:spcPts val="0"/>
              </a:spcAft>
              <a:buClr>
                <a:schemeClr val="dk1"/>
              </a:buClr>
              <a:buSzPts val="4800"/>
              <a:buFont typeface="Arial"/>
              <a:buNone/>
            </a:pPr>
            <a:r>
              <a:rPr lang="pt-BR" sz="4800" b="0" i="0" u="none" strike="noStrike" cap="none" baseline="30000">
                <a:solidFill>
                  <a:schemeClr val="dk1"/>
                </a:solidFill>
                <a:latin typeface="Calibri"/>
                <a:ea typeface="Calibri"/>
                <a:cs typeface="Calibri"/>
                <a:sym typeface="Calibri"/>
              </a:rPr>
              <a:t>1</a:t>
            </a:r>
            <a:r>
              <a:rPr lang="pt-BR" sz="3995" b="0" i="0" u="none" strike="noStrike" cap="none">
                <a:solidFill>
                  <a:schemeClr val="dk1"/>
                </a:solidFill>
                <a:latin typeface="Arial"/>
                <a:ea typeface="Arial"/>
                <a:cs typeface="Arial"/>
                <a:sym typeface="Arial"/>
              </a:rPr>
              <a:t>Instituições de vínculo.</a:t>
            </a:r>
            <a:endParaRPr/>
          </a:p>
        </p:txBody>
      </p:sp>
      <p:sp>
        <p:nvSpPr>
          <p:cNvPr id="93" name="Google Shape;93;p13"/>
          <p:cNvSpPr txBox="1"/>
          <p:nvPr/>
        </p:nvSpPr>
        <p:spPr>
          <a:xfrm>
            <a:off x="4705456" y="12371542"/>
            <a:ext cx="5928115" cy="138774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pt-BR" sz="4794" b="1" i="0" u="none" strike="noStrike" cap="none">
                <a:solidFill>
                  <a:schemeClr val="dk1"/>
                </a:solidFill>
                <a:latin typeface="Arial"/>
                <a:ea typeface="Arial"/>
                <a:cs typeface="Arial"/>
                <a:sym typeface="Arial"/>
              </a:rPr>
              <a:t>INTRODUÇÃO</a:t>
            </a:r>
            <a:endParaRPr/>
          </a:p>
          <a:p>
            <a:pPr marL="0" marR="0" lvl="0" indent="0" algn="l" rtl="0">
              <a:spcBef>
                <a:spcPts val="0"/>
              </a:spcBef>
              <a:spcAft>
                <a:spcPts val="0"/>
              </a:spcAft>
              <a:buNone/>
            </a:pPr>
            <a:endParaRPr sz="3625">
              <a:solidFill>
                <a:schemeClr val="dk1"/>
              </a:solidFill>
              <a:latin typeface="Arial"/>
              <a:ea typeface="Arial"/>
              <a:cs typeface="Arial"/>
              <a:sym typeface="Arial"/>
            </a:endParaRPr>
          </a:p>
        </p:txBody>
      </p:sp>
      <p:sp>
        <p:nvSpPr>
          <p:cNvPr id="94" name="Google Shape;94;p13"/>
          <p:cNvSpPr txBox="1"/>
          <p:nvPr/>
        </p:nvSpPr>
        <p:spPr>
          <a:xfrm>
            <a:off x="288174" y="13306392"/>
            <a:ext cx="14156698" cy="6854191"/>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Clr>
                <a:schemeClr val="dk1"/>
              </a:buClr>
              <a:buSzPts val="4394"/>
              <a:buFont typeface="Arial"/>
              <a:buNone/>
            </a:pPr>
            <a:r>
              <a:rPr lang="pt-BR" sz="4394" b="0" u="none">
                <a:solidFill>
                  <a:schemeClr val="dk1"/>
                </a:solidFill>
                <a:latin typeface="Arial"/>
                <a:ea typeface="Arial"/>
                <a:cs typeface="Arial"/>
                <a:sym typeface="Arial"/>
              </a:rPr>
              <a:t>X  xxxxx xxx xxxxxx  xxxxxxxxxxx xxxxxxxxx xxxxx xxx xxxxxx  xxxxxxxxxxx xxxxxxxxx xxxxx xxx xxxxxx  xxxxxxxxxxx xxxxxxxxx xxxxx xxx xxxxxx  xxxxxxxxxxx xxxxxxxxx xxxxx xxx xxxxxx  xxxxxxxxxxx xxxxxxxxx xxxxx xxx xxxxxx  xxxxxxxxxxx xxxxxxxxx xxxxx xxx xxxxxx  xxxxxxxxxxx xxxxxxxxx xxxxx xxx xxxxxx  xxxxxxxxxxx xxxxxxxxx xxxxx xxx xxxxxx  xxxxxxxxxxx xxxxxxxxx xxxxx xxx xxxxxx  xxxxxxxxxxx xxxxxxxxx xxxxx xxx xxxxxx  xxxxxxxxxxx xxxxxxxxx xxxxx xxx xxxxxx  xxxxxxxxxxx xxxxxxxxx.</a:t>
            </a:r>
            <a:endParaRPr sz="3995" b="0" u="none">
              <a:solidFill>
                <a:schemeClr val="dk1"/>
              </a:solidFill>
              <a:latin typeface="Arial"/>
              <a:ea typeface="Arial"/>
              <a:cs typeface="Arial"/>
              <a:sym typeface="Arial"/>
            </a:endParaRPr>
          </a:p>
        </p:txBody>
      </p:sp>
      <p:sp>
        <p:nvSpPr>
          <p:cNvPr id="95" name="Google Shape;95;p13"/>
          <p:cNvSpPr txBox="1"/>
          <p:nvPr/>
        </p:nvSpPr>
        <p:spPr>
          <a:xfrm>
            <a:off x="3975230" y="20235563"/>
            <a:ext cx="6205468" cy="82988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pt-BR" sz="4794" b="1">
                <a:solidFill>
                  <a:schemeClr val="dk1"/>
                </a:solidFill>
                <a:latin typeface="Arial"/>
                <a:ea typeface="Arial"/>
                <a:cs typeface="Arial"/>
                <a:sym typeface="Arial"/>
              </a:rPr>
              <a:t>OBJETIVO</a:t>
            </a:r>
            <a:endParaRPr/>
          </a:p>
        </p:txBody>
      </p:sp>
      <p:sp>
        <p:nvSpPr>
          <p:cNvPr id="96" name="Google Shape;96;p13"/>
          <p:cNvSpPr txBox="1"/>
          <p:nvPr/>
        </p:nvSpPr>
        <p:spPr>
          <a:xfrm>
            <a:off x="283419" y="21104408"/>
            <a:ext cx="14084789" cy="2797002"/>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Clr>
                <a:schemeClr val="dk1"/>
              </a:buClr>
              <a:buSzPts val="4394"/>
              <a:buFont typeface="Arial"/>
              <a:buNone/>
            </a:pPr>
            <a:r>
              <a:rPr lang="pt-BR" sz="4394" b="0" u="none">
                <a:solidFill>
                  <a:schemeClr val="dk1"/>
                </a:solidFill>
                <a:latin typeface="Arial"/>
                <a:ea typeface="Arial"/>
                <a:cs typeface="Arial"/>
                <a:sym typeface="Arial"/>
              </a:rPr>
              <a:t>X  xxxxx xxx xxxxxx  xxxxxxxxxxx xxxxxxxxx xxxxx xxx xxxxxx  xxxxxxxxxxx xxxxxxxxx xxxxx xxx xxxxxx  xxxxxxxxxxx xxxxxxxxx xxxxx xxx xxxxxx  xxxxxxxxxxx xxxxxxxxx xxxxx xxx xxxxxx  xxxxxxxxxxx xxxxxxxxx.</a:t>
            </a:r>
            <a:endParaRPr sz="3995" b="0" u="none">
              <a:solidFill>
                <a:schemeClr val="dk1"/>
              </a:solidFill>
              <a:latin typeface="Arial"/>
              <a:ea typeface="Arial"/>
              <a:cs typeface="Arial"/>
              <a:sym typeface="Arial"/>
            </a:endParaRPr>
          </a:p>
        </p:txBody>
      </p:sp>
      <p:sp>
        <p:nvSpPr>
          <p:cNvPr id="97" name="Google Shape;97;p13"/>
          <p:cNvSpPr txBox="1"/>
          <p:nvPr/>
        </p:nvSpPr>
        <p:spPr>
          <a:xfrm>
            <a:off x="3650066" y="24607274"/>
            <a:ext cx="6258361" cy="82988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pt-BR" sz="4794" b="1">
                <a:solidFill>
                  <a:schemeClr val="dk1"/>
                </a:solidFill>
                <a:latin typeface="Arial"/>
                <a:ea typeface="Arial"/>
                <a:cs typeface="Arial"/>
                <a:sym typeface="Arial"/>
              </a:rPr>
              <a:t>MÉTODOS</a:t>
            </a:r>
            <a:endParaRPr/>
          </a:p>
        </p:txBody>
      </p:sp>
      <p:sp>
        <p:nvSpPr>
          <p:cNvPr id="98" name="Google Shape;98;p13"/>
          <p:cNvSpPr txBox="1"/>
          <p:nvPr/>
        </p:nvSpPr>
        <p:spPr>
          <a:xfrm>
            <a:off x="18750199" y="33622074"/>
            <a:ext cx="5530265" cy="82988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pt-BR" sz="4794" b="1">
                <a:solidFill>
                  <a:schemeClr val="dk1"/>
                </a:solidFill>
                <a:latin typeface="Arial"/>
                <a:ea typeface="Arial"/>
                <a:cs typeface="Arial"/>
                <a:sym typeface="Arial"/>
              </a:rPr>
              <a:t>REFERÊNCIAS</a:t>
            </a:r>
            <a:endParaRPr/>
          </a:p>
        </p:txBody>
      </p:sp>
      <p:sp>
        <p:nvSpPr>
          <p:cNvPr id="99" name="Google Shape;99;p13"/>
          <p:cNvSpPr txBox="1"/>
          <p:nvPr/>
        </p:nvSpPr>
        <p:spPr>
          <a:xfrm>
            <a:off x="14894145" y="35218608"/>
            <a:ext cx="14597972" cy="2305221"/>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pt-BR" sz="3595">
                <a:solidFill>
                  <a:schemeClr val="dk1"/>
                </a:solidFill>
                <a:latin typeface="Arial"/>
                <a:ea typeface="Arial"/>
                <a:cs typeface="Arial"/>
                <a:sym typeface="Arial"/>
              </a:rPr>
              <a:t>XXXXX, S. L. </a:t>
            </a:r>
            <a:r>
              <a:rPr lang="pt-BR" sz="3595" b="1">
                <a:solidFill>
                  <a:schemeClr val="dk1"/>
                </a:solidFill>
                <a:latin typeface="Arial"/>
                <a:ea typeface="Arial"/>
                <a:cs typeface="Arial"/>
                <a:sym typeface="Arial"/>
              </a:rPr>
              <a:t>N</a:t>
            </a:r>
            <a:endParaRPr/>
          </a:p>
          <a:p>
            <a:pPr marL="0" marR="0" lvl="0" indent="0" algn="just" rtl="0">
              <a:spcBef>
                <a:spcPts val="0"/>
              </a:spcBef>
              <a:spcAft>
                <a:spcPts val="0"/>
              </a:spcAft>
              <a:buNone/>
            </a:pPr>
            <a:r>
              <a:rPr lang="pt-BR" sz="3595">
                <a:solidFill>
                  <a:schemeClr val="dk1"/>
                </a:solidFill>
                <a:latin typeface="Arial"/>
                <a:ea typeface="Arial"/>
                <a:cs typeface="Arial"/>
                <a:sym typeface="Arial"/>
              </a:rPr>
              <a:t>XXXXX, S. L. </a:t>
            </a:r>
            <a:r>
              <a:rPr lang="pt-BR" sz="3595" b="1">
                <a:solidFill>
                  <a:schemeClr val="dk1"/>
                </a:solidFill>
                <a:latin typeface="Arial"/>
                <a:ea typeface="Arial"/>
                <a:cs typeface="Arial"/>
                <a:sym typeface="Arial"/>
              </a:rPr>
              <a:t>N</a:t>
            </a:r>
            <a:endParaRPr sz="3595">
              <a:solidFill>
                <a:schemeClr val="dk1"/>
              </a:solidFill>
              <a:latin typeface="Arial"/>
              <a:ea typeface="Arial"/>
              <a:cs typeface="Arial"/>
              <a:sym typeface="Arial"/>
            </a:endParaRPr>
          </a:p>
          <a:p>
            <a:pPr marL="0" marR="0" lvl="0" indent="0" algn="just" rtl="0">
              <a:spcBef>
                <a:spcPts val="0"/>
              </a:spcBef>
              <a:spcAft>
                <a:spcPts val="0"/>
              </a:spcAft>
              <a:buNone/>
            </a:pPr>
            <a:r>
              <a:rPr lang="pt-BR" sz="3595">
                <a:solidFill>
                  <a:schemeClr val="dk1"/>
                </a:solidFill>
                <a:latin typeface="Arial"/>
                <a:ea typeface="Arial"/>
                <a:cs typeface="Arial"/>
                <a:sym typeface="Arial"/>
              </a:rPr>
              <a:t>XXXXX, S. L. </a:t>
            </a:r>
            <a:r>
              <a:rPr lang="pt-BR" sz="3595" b="1">
                <a:solidFill>
                  <a:schemeClr val="dk1"/>
                </a:solidFill>
                <a:latin typeface="Arial"/>
                <a:ea typeface="Arial"/>
                <a:cs typeface="Arial"/>
                <a:sym typeface="Arial"/>
              </a:rPr>
              <a:t>N</a:t>
            </a:r>
            <a:endParaRPr sz="3595">
              <a:solidFill>
                <a:schemeClr val="dk1"/>
              </a:solidFill>
              <a:latin typeface="Arial"/>
              <a:ea typeface="Arial"/>
              <a:cs typeface="Arial"/>
              <a:sym typeface="Arial"/>
            </a:endParaRPr>
          </a:p>
          <a:p>
            <a:pPr marL="0" marR="0" lvl="0" indent="0" algn="just" rtl="0">
              <a:spcBef>
                <a:spcPts val="0"/>
              </a:spcBef>
              <a:spcAft>
                <a:spcPts val="0"/>
              </a:spcAft>
              <a:buNone/>
            </a:pPr>
            <a:endParaRPr sz="3595">
              <a:solidFill>
                <a:schemeClr val="dk1"/>
              </a:solidFill>
              <a:latin typeface="Arial"/>
              <a:ea typeface="Arial"/>
              <a:cs typeface="Arial"/>
              <a:sym typeface="Arial"/>
            </a:endParaRPr>
          </a:p>
        </p:txBody>
      </p:sp>
      <p:sp>
        <p:nvSpPr>
          <p:cNvPr id="100" name="Google Shape;100;p13"/>
          <p:cNvSpPr txBox="1"/>
          <p:nvPr/>
        </p:nvSpPr>
        <p:spPr>
          <a:xfrm>
            <a:off x="17436105" y="24210263"/>
            <a:ext cx="8158453" cy="82988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pt-BR" sz="4794" b="1">
                <a:solidFill>
                  <a:schemeClr val="dk1"/>
                </a:solidFill>
                <a:latin typeface="Arial"/>
                <a:ea typeface="Arial"/>
                <a:cs typeface="Arial"/>
                <a:sym typeface="Arial"/>
              </a:rPr>
              <a:t>CONCLUSÃO</a:t>
            </a:r>
            <a:endParaRPr/>
          </a:p>
        </p:txBody>
      </p:sp>
      <p:sp>
        <p:nvSpPr>
          <p:cNvPr id="101" name="Google Shape;101;p13"/>
          <p:cNvSpPr txBox="1"/>
          <p:nvPr/>
        </p:nvSpPr>
        <p:spPr>
          <a:xfrm>
            <a:off x="313401" y="25787700"/>
            <a:ext cx="14012882" cy="6854191"/>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Clr>
                <a:schemeClr val="dk1"/>
              </a:buClr>
              <a:buSzPts val="4394"/>
              <a:buFont typeface="Arial"/>
              <a:buNone/>
            </a:pPr>
            <a:r>
              <a:rPr lang="pt-BR" sz="4394" b="0" u="none" dirty="0">
                <a:solidFill>
                  <a:schemeClr val="dk1"/>
                </a:solidFill>
                <a:latin typeface="Arial"/>
                <a:ea typeface="Arial"/>
                <a:cs typeface="Arial"/>
                <a:sym typeface="Arial"/>
              </a:rPr>
              <a:t>X  </a:t>
            </a:r>
            <a:r>
              <a:rPr lang="pt-BR" sz="4394" b="0" u="none" dirty="0" err="1">
                <a:solidFill>
                  <a:schemeClr val="dk1"/>
                </a:solidFill>
                <a:latin typeface="Arial"/>
                <a:ea typeface="Arial"/>
                <a:cs typeface="Arial"/>
                <a:sym typeface="Arial"/>
              </a:rPr>
              <a:t>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a:t>
            </a:r>
            <a:r>
              <a:rPr lang="pt-BR" sz="4394" b="0" u="none" dirty="0">
                <a:solidFill>
                  <a:schemeClr val="dk1"/>
                </a:solidFill>
                <a:latin typeface="Arial"/>
                <a:ea typeface="Arial"/>
                <a:cs typeface="Arial"/>
                <a:sym typeface="Arial"/>
              </a:rPr>
              <a:t>.</a:t>
            </a:r>
            <a:endParaRPr sz="3995" b="0" u="none" dirty="0">
              <a:solidFill>
                <a:schemeClr val="dk1"/>
              </a:solidFill>
              <a:latin typeface="Arial"/>
              <a:ea typeface="Arial"/>
              <a:cs typeface="Arial"/>
              <a:sym typeface="Arial"/>
            </a:endParaRPr>
          </a:p>
        </p:txBody>
      </p:sp>
      <p:sp>
        <p:nvSpPr>
          <p:cNvPr id="102" name="Google Shape;102;p13"/>
          <p:cNvSpPr txBox="1"/>
          <p:nvPr/>
        </p:nvSpPr>
        <p:spPr>
          <a:xfrm>
            <a:off x="14894150" y="25499915"/>
            <a:ext cx="14554237" cy="6177993"/>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pt-BR" sz="4394">
                <a:solidFill>
                  <a:schemeClr val="dk1"/>
                </a:solidFill>
                <a:latin typeface="Arial"/>
                <a:ea typeface="Arial"/>
                <a:cs typeface="Arial"/>
                <a:sym typeface="Arial"/>
              </a:rPr>
              <a:t> X  xxxxx xxx xxxxxx  xxxxxxxxxxx xxxxxxxxx xxxxx xxx xxxxxx  xxxxxxxxxxx xxxxxxxxx xxxxx xxx xxxxxx  xxxxxxxxxxx xxxxxxxxx xxxxx xxx xxxxxx  xxxxxxxxxxx xxxxxxxxx xxxxx xxx xxxxxx  xxxxxxxxxxx xxxxxxxxx xxxxx xxx xxxxxx  xxxxxxxxxxx xxxxxxxxx xxxxx xxx xxxxxx  xxxxxxxxxxx xxxxxxxxx xxxxx xxx xxxxxx xxxxxx  xxxxxxxxxxx xxxxxxxxx xxxxx xxx xxxxxx  xxxxxxxxxxx xxxxxxxxx xxxxx xxx xxxxxx  xxxxxxxxxxx xxxxxxxxx xxxxx xxx xxxxxx  xxxxxxxxxxx xxxxxxxxx xxxxx xxx .</a:t>
            </a:r>
            <a:endParaRPr sz="3995">
              <a:solidFill>
                <a:schemeClr val="dk1"/>
              </a:solidFill>
              <a:latin typeface="Arial"/>
              <a:ea typeface="Arial"/>
              <a:cs typeface="Arial"/>
              <a:sym typeface="Arial"/>
            </a:endParaRPr>
          </a:p>
        </p:txBody>
      </p:sp>
      <p:sp>
        <p:nvSpPr>
          <p:cNvPr id="103" name="Google Shape;103;p13"/>
          <p:cNvSpPr txBox="1"/>
          <p:nvPr/>
        </p:nvSpPr>
        <p:spPr>
          <a:xfrm>
            <a:off x="23279044" y="9903909"/>
            <a:ext cx="5789632" cy="132166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pt-BR" sz="7990" b="1" dirty="0">
                <a:solidFill>
                  <a:srgbClr val="400068"/>
                </a:solidFill>
                <a:latin typeface="Arial"/>
                <a:ea typeface="Arial"/>
                <a:cs typeface="Arial"/>
                <a:sym typeface="Arial"/>
              </a:rPr>
              <a:t>PE - </a:t>
            </a:r>
            <a:endParaRPr sz="7990" dirty="0">
              <a:solidFill>
                <a:srgbClr val="400068"/>
              </a:solidFill>
              <a:latin typeface="Arial"/>
              <a:ea typeface="Arial"/>
              <a:cs typeface="Arial"/>
              <a:sym typeface="Arial"/>
            </a:endParaRPr>
          </a:p>
        </p:txBody>
      </p:sp>
      <p:sp>
        <p:nvSpPr>
          <p:cNvPr id="104" name="Google Shape;104;p13"/>
          <p:cNvSpPr/>
          <p:nvPr/>
        </p:nvSpPr>
        <p:spPr>
          <a:xfrm>
            <a:off x="8" y="49837284"/>
            <a:ext cx="29484642" cy="934851"/>
          </a:xfrm>
          <a:prstGeom prst="rect">
            <a:avLst/>
          </a:prstGeom>
          <a:gradFill>
            <a:gsLst>
              <a:gs pos="0">
                <a:srgbClr val="000000"/>
              </a:gs>
              <a:gs pos="27000">
                <a:srgbClr val="000040"/>
              </a:gs>
              <a:gs pos="50000">
                <a:srgbClr val="400040"/>
              </a:gs>
              <a:gs pos="75000">
                <a:srgbClr val="8F0040"/>
              </a:gs>
              <a:gs pos="100000">
                <a:srgbClr val="F27300"/>
              </a:gs>
            </a:gsLst>
            <a:lin ang="81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3625">
              <a:solidFill>
                <a:schemeClr val="lt1"/>
              </a:solidFill>
              <a:latin typeface="Arial"/>
              <a:ea typeface="Arial"/>
              <a:cs typeface="Arial"/>
              <a:sym typeface="Arial"/>
            </a:endParaRPr>
          </a:p>
        </p:txBody>
      </p:sp>
      <p:sp>
        <p:nvSpPr>
          <p:cNvPr id="105" name="Google Shape;105;p13"/>
          <p:cNvSpPr txBox="1"/>
          <p:nvPr/>
        </p:nvSpPr>
        <p:spPr>
          <a:xfrm>
            <a:off x="7669513" y="50018212"/>
            <a:ext cx="15416681" cy="706934"/>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pt-BR" sz="3995" b="1" dirty="0">
                <a:solidFill>
                  <a:schemeClr val="lt1"/>
                </a:solidFill>
                <a:latin typeface="Arial"/>
                <a:ea typeface="Arial"/>
                <a:cs typeface="Arial"/>
                <a:sym typeface="Arial"/>
              </a:rPr>
              <a:t>E-mail: </a:t>
            </a:r>
            <a:endParaRPr sz="6591" dirty="0">
              <a:solidFill>
                <a:schemeClr val="lt1"/>
              </a:solidFill>
              <a:latin typeface="Arial"/>
              <a:ea typeface="Arial"/>
              <a:cs typeface="Arial"/>
              <a:sym typeface="Arial"/>
            </a:endParaRPr>
          </a:p>
        </p:txBody>
      </p:sp>
      <p:sp>
        <p:nvSpPr>
          <p:cNvPr id="106" name="Google Shape;106;p13"/>
          <p:cNvSpPr/>
          <p:nvPr/>
        </p:nvSpPr>
        <p:spPr>
          <a:xfrm>
            <a:off x="14814226" y="13368433"/>
            <a:ext cx="14454156" cy="3473200"/>
          </a:xfrm>
          <a:prstGeom prst="rect">
            <a:avLst/>
          </a:prstGeom>
          <a:noFill/>
          <a:ln>
            <a:noFill/>
          </a:ln>
        </p:spPr>
        <p:txBody>
          <a:bodyPr spcFirstLastPara="1" wrap="square" lIns="91425" tIns="45700" rIns="91425" bIns="45700" anchor="t" anchorCtr="0">
            <a:noAutofit/>
          </a:bodyPr>
          <a:lstStyle/>
          <a:p>
            <a:pPr marL="0" marR="0" lvl="0" indent="0" algn="just" rtl="0">
              <a:spcBef>
                <a:spcPts val="0"/>
              </a:spcBef>
              <a:spcAft>
                <a:spcPts val="0"/>
              </a:spcAft>
              <a:buClr>
                <a:schemeClr val="dk1"/>
              </a:buClr>
              <a:buSzPts val="4394"/>
              <a:buFont typeface="Arial"/>
              <a:buNone/>
            </a:pPr>
            <a:r>
              <a:rPr lang="pt-BR" sz="4394">
                <a:solidFill>
                  <a:schemeClr val="dk1"/>
                </a:solidFill>
                <a:latin typeface="Arial"/>
                <a:ea typeface="Arial"/>
                <a:cs typeface="Arial"/>
                <a:sym typeface="Arial"/>
              </a:rPr>
              <a:t>X  xxxxx xxx xxxxxx  xxxxxxxxxxx xxxxxxxxx xxxxx xxx xxxxxx  xxxxxxxxxxx xxxxxxxxx xxxxx xxx xxxxxx  xxxxxxxxxxx xxxxxxxxx xxxxx xxx xxxxxx  xxxxxxxxxxx xxxxxxxxx xxxxx xxx xxxxxx  xxxxxxxxxxx xxxxxxxxx xxxxx xxx xxxxxx  xxxxxxxxx.</a:t>
            </a:r>
            <a:endParaRPr sz="3995">
              <a:solidFill>
                <a:schemeClr val="dk1"/>
              </a:solidFill>
              <a:latin typeface="Arial"/>
              <a:ea typeface="Arial"/>
              <a:cs typeface="Arial"/>
              <a:sym typeface="Arial"/>
            </a:endParaRPr>
          </a:p>
        </p:txBody>
      </p:sp>
      <p:sp>
        <p:nvSpPr>
          <p:cNvPr id="107" name="Google Shape;107;p13"/>
          <p:cNvSpPr txBox="1"/>
          <p:nvPr/>
        </p:nvSpPr>
        <p:spPr>
          <a:xfrm>
            <a:off x="757971" y="48223550"/>
            <a:ext cx="13217103" cy="1182264"/>
          </a:xfrm>
          <a:prstGeom prst="rect">
            <a:avLst/>
          </a:prstGeom>
          <a:noFill/>
          <a:ln>
            <a:noFill/>
          </a:ln>
        </p:spPr>
        <p:txBody>
          <a:bodyPr spcFirstLastPara="1" wrap="square" lIns="91300" tIns="45650" rIns="91300" bIns="45650" anchor="b" anchorCtr="0">
            <a:noAutofit/>
          </a:bodyPr>
          <a:lstStyle/>
          <a:p>
            <a:pPr marL="0" marR="0" lvl="0" indent="0" algn="just" rtl="0">
              <a:lnSpc>
                <a:spcPct val="85000"/>
              </a:lnSpc>
              <a:spcBef>
                <a:spcPts val="0"/>
              </a:spcBef>
              <a:spcAft>
                <a:spcPts val="0"/>
              </a:spcAft>
              <a:buClr>
                <a:schemeClr val="dk1"/>
              </a:buClr>
              <a:buSzPts val="3595"/>
              <a:buFont typeface="Arial"/>
              <a:buNone/>
            </a:pPr>
            <a:r>
              <a:rPr lang="pt-BR" sz="3595" b="0" u="none" dirty="0">
                <a:solidFill>
                  <a:schemeClr val="dk1"/>
                </a:solidFill>
                <a:latin typeface="Arial"/>
                <a:ea typeface="Arial"/>
                <a:cs typeface="Arial"/>
                <a:sym typeface="Arial"/>
              </a:rPr>
              <a:t>Gráfico 1:</a:t>
            </a:r>
            <a:endParaRPr dirty="0"/>
          </a:p>
        </p:txBody>
      </p:sp>
      <p:sp>
        <p:nvSpPr>
          <p:cNvPr id="108" name="Google Shape;108;p13"/>
          <p:cNvSpPr txBox="1"/>
          <p:nvPr/>
        </p:nvSpPr>
        <p:spPr>
          <a:xfrm>
            <a:off x="15726483" y="47956228"/>
            <a:ext cx="12822799" cy="1449590"/>
          </a:xfrm>
          <a:prstGeom prst="rect">
            <a:avLst/>
          </a:prstGeom>
          <a:noFill/>
          <a:ln>
            <a:noFill/>
          </a:ln>
        </p:spPr>
        <p:txBody>
          <a:bodyPr spcFirstLastPara="1" wrap="square" lIns="91300" tIns="45650" rIns="91300" bIns="45650" anchor="b" anchorCtr="0">
            <a:noAutofit/>
          </a:bodyPr>
          <a:lstStyle/>
          <a:p>
            <a:pPr marL="0" marR="0" lvl="0" indent="0" algn="just" rtl="0">
              <a:lnSpc>
                <a:spcPct val="85000"/>
              </a:lnSpc>
              <a:spcBef>
                <a:spcPts val="0"/>
              </a:spcBef>
              <a:spcAft>
                <a:spcPts val="0"/>
              </a:spcAft>
              <a:buClr>
                <a:schemeClr val="dk1"/>
              </a:buClr>
              <a:buSzPts val="3595"/>
              <a:buFont typeface="Arial"/>
              <a:buNone/>
            </a:pPr>
            <a:r>
              <a:rPr lang="pt-BR" sz="3595" b="0" u="none">
                <a:solidFill>
                  <a:schemeClr val="dk1"/>
                </a:solidFill>
                <a:latin typeface="Arial"/>
                <a:ea typeface="Arial"/>
                <a:cs typeface="Arial"/>
                <a:sym typeface="Arial"/>
              </a:rPr>
              <a:t>Gráfico 2</a:t>
            </a:r>
            <a:endParaRPr/>
          </a:p>
        </p:txBody>
      </p:sp>
      <p:sp>
        <p:nvSpPr>
          <p:cNvPr id="109" name="Google Shape;109;p13"/>
          <p:cNvSpPr txBox="1"/>
          <p:nvPr/>
        </p:nvSpPr>
        <p:spPr>
          <a:xfrm>
            <a:off x="19890551" y="16959986"/>
            <a:ext cx="3837553" cy="82988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pt-BR" sz="4794" b="1">
                <a:solidFill>
                  <a:schemeClr val="dk1"/>
                </a:solidFill>
                <a:latin typeface="Arial"/>
                <a:ea typeface="Arial"/>
                <a:cs typeface="Arial"/>
                <a:sym typeface="Arial"/>
              </a:rPr>
              <a:t>DISCUSSÃO</a:t>
            </a:r>
            <a:endParaRPr/>
          </a:p>
        </p:txBody>
      </p:sp>
      <p:sp>
        <p:nvSpPr>
          <p:cNvPr id="110" name="Google Shape;110;p13"/>
          <p:cNvSpPr txBox="1"/>
          <p:nvPr/>
        </p:nvSpPr>
        <p:spPr>
          <a:xfrm>
            <a:off x="14814226" y="17870952"/>
            <a:ext cx="14454156" cy="6177993"/>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Clr>
                <a:schemeClr val="dk1"/>
              </a:buClr>
              <a:buSzPts val="4394"/>
              <a:buFont typeface="Arial"/>
              <a:buNone/>
            </a:pPr>
            <a:r>
              <a:rPr lang="pt-BR" sz="4394">
                <a:solidFill>
                  <a:schemeClr val="dk1"/>
                </a:solidFill>
                <a:latin typeface="Arial"/>
                <a:ea typeface="Arial"/>
                <a:cs typeface="Arial"/>
                <a:sym typeface="Arial"/>
              </a:rPr>
              <a:t>X  xxxxx xxx xxxxxx  xxxxxxxxxxx xxxxxxxxx xxxxx xxx xxxxxx  xxxxxxxxxxx xxxxxxxxx xxxxx xxx xxxxxx  xxxxxxxxxxx xxxxxxxxx xxxxx xxx xxxxxx  xxxxxxxxxxx xxxxxxxxx xxxxx xxx xxxxxx  xxxxxxxxxxx xxxxxxxxx xxxxx xxx xxxxxx  xxxxxxxxxxx xxxxxxxxx xxxxx xxx xxxxxx  xxxxxxxxxxx xxxxxxxxx xxxxx xxx xxxxxx  xxxxxxxxxxx xxxxxxxxx xxxxx xxx xxxxxx  xxxxxxxxxxx xxxxxxxxx xxxxx xxx xxxxxx  xxxxxxxxxxx xxxxxxxxx xxxxx xxx xxxxxx  xxxxxxxxxxx xxxxxxxxx xxxxx xxx.</a:t>
            </a:r>
            <a:endParaRPr sz="3995">
              <a:solidFill>
                <a:schemeClr val="dk1"/>
              </a:solidFill>
              <a:latin typeface="Arial"/>
              <a:ea typeface="Arial"/>
              <a:cs typeface="Arial"/>
              <a:sym typeface="Arial"/>
            </a:endParaRPr>
          </a:p>
        </p:txBody>
      </p:sp>
      <p:sp>
        <p:nvSpPr>
          <p:cNvPr id="113" name="Google Shape;113;p13"/>
          <p:cNvSpPr txBox="1"/>
          <p:nvPr/>
        </p:nvSpPr>
        <p:spPr>
          <a:xfrm>
            <a:off x="19215826" y="977426"/>
            <a:ext cx="9779923" cy="65007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pt-BR" sz="3625">
                <a:solidFill>
                  <a:schemeClr val="dk1"/>
                </a:solidFill>
                <a:latin typeface="Arial"/>
                <a:ea typeface="Arial"/>
                <a:cs typeface="Arial"/>
                <a:sym typeface="Arial"/>
              </a:rPr>
              <a:t>Inserir a logomarca da instituição do trabalho</a:t>
            </a:r>
            <a:endParaRPr/>
          </a:p>
        </p:txBody>
      </p:sp>
      <p:sp>
        <p:nvSpPr>
          <p:cNvPr id="114" name="Google Shape;114;p13"/>
          <p:cNvSpPr txBox="1"/>
          <p:nvPr/>
        </p:nvSpPr>
        <p:spPr>
          <a:xfrm>
            <a:off x="313401" y="33986190"/>
            <a:ext cx="14012882" cy="4825597"/>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Clr>
                <a:schemeClr val="dk1"/>
              </a:buClr>
              <a:buSzPts val="4394"/>
              <a:buFont typeface="Arial"/>
              <a:buNone/>
            </a:pPr>
            <a:r>
              <a:rPr lang="pt-BR" sz="4394" b="0" u="none">
                <a:solidFill>
                  <a:schemeClr val="dk1"/>
                </a:solidFill>
                <a:latin typeface="Arial"/>
                <a:ea typeface="Arial"/>
                <a:cs typeface="Arial"/>
                <a:sym typeface="Arial"/>
              </a:rPr>
              <a:t>X  xxxxx xxx xxxxxx  xxxxxxxxxxx xxxxxxxxx xxxxx xxx xxxxxx  xxxxxxxxxxx xxxxxxxxx xxxxx xxx xxxxxx  xxxxxxxxxxx xxxxxxxxx xxxxx xxx xxxxxx  xxxxxxxxxxx xxxxxxxxx xxxxx xxx xxxxxx  xxxxxxxxxxx xxxxxxxxx xxxxx xxx xxxxxx  xxxxxxxxxxx xxxxxxxxx xxxxx xxx xxxxxx  xxxxxxxxxxx xxxxxxxxx xxxxx xxx xxxxxx  xxxxxxxxxxx xxxxxxxxx xxxxx xxx xxxxxx  xxxxxxxxxxx.</a:t>
            </a:r>
            <a:endParaRPr sz="3995" b="0" u="none">
              <a:solidFill>
                <a:schemeClr val="dk1"/>
              </a:solidFill>
              <a:latin typeface="Arial"/>
              <a:ea typeface="Arial"/>
              <a:cs typeface="Arial"/>
              <a:sym typeface="Arial"/>
            </a:endParaRPr>
          </a:p>
        </p:txBody>
      </p:sp>
      <p:sp>
        <p:nvSpPr>
          <p:cNvPr id="115" name="Google Shape;115;p13"/>
          <p:cNvSpPr txBox="1"/>
          <p:nvPr/>
        </p:nvSpPr>
        <p:spPr>
          <a:xfrm>
            <a:off x="3236527" y="33005884"/>
            <a:ext cx="6258361" cy="82988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pt-BR" sz="4794" b="1">
                <a:solidFill>
                  <a:schemeClr val="dk1"/>
                </a:solidFill>
                <a:latin typeface="Arial"/>
                <a:ea typeface="Arial"/>
                <a:cs typeface="Arial"/>
                <a:sym typeface="Arial"/>
              </a:rPr>
              <a:t>RESULTADOS</a:t>
            </a:r>
            <a:endParaRPr/>
          </a:p>
        </p:txBody>
      </p:sp>
      <p:sp>
        <p:nvSpPr>
          <p:cNvPr id="2" name="Rectangle 2">
            <a:extLst>
              <a:ext uri="{FF2B5EF4-FFF2-40B4-BE49-F238E27FC236}">
                <a16:creationId xmlns:a16="http://schemas.microsoft.com/office/drawing/2014/main" id="{0EBF125B-CDBA-427A-1705-A64C84A0DF28}"/>
              </a:ext>
            </a:extLst>
          </p:cNvPr>
          <p:cNvSpPr>
            <a:spLocks noChangeArrowheads="1"/>
          </p:cNvSpPr>
          <p:nvPr/>
        </p:nvSpPr>
        <p:spPr bwMode="auto">
          <a:xfrm>
            <a:off x="-19027511" y="41450579"/>
            <a:ext cx="88854776" cy="16087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pt-BR"/>
          </a:p>
        </p:txBody>
      </p:sp>
      <p:graphicFrame>
        <p:nvGraphicFramePr>
          <p:cNvPr id="4" name="Objeto 3">
            <a:extLst>
              <a:ext uri="{FF2B5EF4-FFF2-40B4-BE49-F238E27FC236}">
                <a16:creationId xmlns:a16="http://schemas.microsoft.com/office/drawing/2014/main" id="{BE183885-0995-7EB5-4FF4-B17BBE8AFC2C}"/>
              </a:ext>
            </a:extLst>
          </p:cNvPr>
          <p:cNvGraphicFramePr>
            <a:graphicFrameLocks noChangeAspect="1"/>
          </p:cNvGraphicFramePr>
          <p:nvPr>
            <p:extLst>
              <p:ext uri="{D42A27DB-BD31-4B8C-83A1-F6EECF244321}">
                <p14:modId xmlns:p14="http://schemas.microsoft.com/office/powerpoint/2010/main" val="2715947790"/>
              </p:ext>
            </p:extLst>
          </p:nvPr>
        </p:nvGraphicFramePr>
        <p:xfrm>
          <a:off x="1333015" y="39741599"/>
          <a:ext cx="12672995" cy="6955581"/>
        </p:xfrm>
        <a:graphic>
          <a:graphicData uri="http://schemas.openxmlformats.org/presentationml/2006/ole">
            <mc:AlternateContent xmlns:mc="http://schemas.openxmlformats.org/markup-compatibility/2006">
              <mc:Choice xmlns:v="urn:schemas-microsoft-com:vml" Requires="v">
                <p:oleObj name="Chart" r:id="rId3" imgW="3314817" imgH="1819373" progId="Excel.Chart.8">
                  <p:embed/>
                </p:oleObj>
              </mc:Choice>
              <mc:Fallback>
                <p:oleObj name="Chart" r:id="rId3" imgW="3314817" imgH="1819373" progId="Excel.Chart.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33015" y="39741599"/>
                        <a:ext cx="12672995" cy="6955581"/>
                      </a:xfrm>
                      <a:prstGeom prst="rect">
                        <a:avLst/>
                      </a:prstGeom>
                      <a:noFill/>
                    </p:spPr>
                  </p:pic>
                </p:oleObj>
              </mc:Fallback>
            </mc:AlternateContent>
          </a:graphicData>
        </a:graphic>
      </p:graphicFrame>
      <p:sp>
        <p:nvSpPr>
          <p:cNvPr id="5" name="Rectangle 4">
            <a:extLst>
              <a:ext uri="{FF2B5EF4-FFF2-40B4-BE49-F238E27FC236}">
                <a16:creationId xmlns:a16="http://schemas.microsoft.com/office/drawing/2014/main" id="{76B345B4-8794-2F68-9F99-E0D26CBE8091}"/>
              </a:ext>
            </a:extLst>
          </p:cNvPr>
          <p:cNvSpPr>
            <a:spLocks noChangeArrowheads="1"/>
          </p:cNvSpPr>
          <p:nvPr/>
        </p:nvSpPr>
        <p:spPr bwMode="auto">
          <a:xfrm>
            <a:off x="-11092516" y="41397768"/>
            <a:ext cx="90752376" cy="14146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pt-BR"/>
          </a:p>
        </p:txBody>
      </p:sp>
      <p:graphicFrame>
        <p:nvGraphicFramePr>
          <p:cNvPr id="6" name="Objeto 5">
            <a:extLst>
              <a:ext uri="{FF2B5EF4-FFF2-40B4-BE49-F238E27FC236}">
                <a16:creationId xmlns:a16="http://schemas.microsoft.com/office/drawing/2014/main" id="{B3DBAA4C-17A1-4F87-2ABC-59A626CDFFF9}"/>
              </a:ext>
            </a:extLst>
          </p:cNvPr>
          <p:cNvGraphicFramePr>
            <a:graphicFrameLocks noChangeAspect="1"/>
          </p:cNvGraphicFramePr>
          <p:nvPr>
            <p:extLst>
              <p:ext uri="{D42A27DB-BD31-4B8C-83A1-F6EECF244321}">
                <p14:modId xmlns:p14="http://schemas.microsoft.com/office/powerpoint/2010/main" val="2737215391"/>
              </p:ext>
            </p:extLst>
          </p:nvPr>
        </p:nvGraphicFramePr>
        <p:xfrm>
          <a:off x="16676499" y="39741599"/>
          <a:ext cx="10529011" cy="7052767"/>
        </p:xfrm>
        <a:graphic>
          <a:graphicData uri="http://schemas.openxmlformats.org/presentationml/2006/ole">
            <mc:AlternateContent xmlns:mc="http://schemas.openxmlformats.org/markup-compatibility/2006">
              <mc:Choice xmlns:v="urn:schemas-microsoft-com:vml" Requires="v">
                <p:oleObj name="Chart" r:id="rId5" imgW="3000507" imgH="2009795" progId="Excel.Chart.8">
                  <p:embed/>
                </p:oleObj>
              </mc:Choice>
              <mc:Fallback>
                <p:oleObj name="Chart" r:id="rId5" imgW="3000507" imgH="2009795" progId="Excel.Chart.8">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676499" y="39741599"/>
                        <a:ext cx="10529011" cy="7052767"/>
                      </a:xfrm>
                      <a:prstGeom prst="rect">
                        <a:avLst/>
                      </a:prstGeom>
                      <a:noFill/>
                    </p:spPr>
                  </p:pic>
                </p:oleObj>
              </mc:Fallback>
            </mc:AlternateContent>
          </a:graphicData>
        </a:graphic>
      </p:graphicFrame>
      <p:pic>
        <p:nvPicPr>
          <p:cNvPr id="7" name="Imagem 6" descr="Uma imagem contendo Texto&#10;&#10;O conteúdo gerado por IA pode estar incorreto.">
            <a:extLst>
              <a:ext uri="{FF2B5EF4-FFF2-40B4-BE49-F238E27FC236}">
                <a16:creationId xmlns:a16="http://schemas.microsoft.com/office/drawing/2014/main" id="{CC03C0F3-933F-4E58-5D43-946F31593468}"/>
              </a:ext>
            </a:extLst>
          </p:cNvPr>
          <p:cNvPicPr>
            <a:picLocks noChangeAspect="1"/>
          </p:cNvPicPr>
          <p:nvPr/>
        </p:nvPicPr>
        <p:blipFill>
          <a:blip r:embed="rId7"/>
          <a:stretch>
            <a:fillRect/>
          </a:stretch>
        </p:blipFill>
        <p:spPr>
          <a:xfrm>
            <a:off x="488889" y="677557"/>
            <a:ext cx="9419538" cy="248407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7"/>
                                        </p:tgtEl>
                                        <p:attrNameLst>
                                          <p:attrName>style.visibility</p:attrName>
                                        </p:attrNameLst>
                                      </p:cBhvr>
                                      <p:to>
                                        <p:strVal val="visible"/>
                                      </p:to>
                                    </p:set>
                                    <p:anim calcmode="lin" valueType="num">
                                      <p:cBhvr additive="base">
                                        <p:cTn id="7" dur="500"/>
                                        <p:tgtEl>
                                          <p:spTgt spid="107"/>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08"/>
                                        </p:tgtEl>
                                        <p:attrNameLst>
                                          <p:attrName>style.visibility</p:attrName>
                                        </p:attrNameLst>
                                      </p:cBhvr>
                                      <p:to>
                                        <p:strVal val="visible"/>
                                      </p:to>
                                    </p:set>
                                    <p:anim calcmode="lin" valueType="num">
                                      <p:cBhvr additive="base">
                                        <p:cTn id="12" dur="500"/>
                                        <p:tgtEl>
                                          <p:spTgt spid="10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o Office">
  <a:themeElements>
    <a:clrScheme name="Escritório">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TotalTime>
  <Words>408</Words>
  <Application>Microsoft Office PowerPoint</Application>
  <PresentationFormat>Personalizar</PresentationFormat>
  <Paragraphs>27</Paragraphs>
  <Slides>1</Slides>
  <Notes>1</Notes>
  <HiddenSlides>0</HiddenSlides>
  <MMClips>0</MMClips>
  <ScaleCrop>false</ScaleCrop>
  <HeadingPairs>
    <vt:vector size="8" baseType="variant">
      <vt:variant>
        <vt:lpstr>Fontes usadas</vt:lpstr>
      </vt:variant>
      <vt:variant>
        <vt:i4>2</vt:i4>
      </vt:variant>
      <vt:variant>
        <vt:lpstr>Tema</vt:lpstr>
      </vt:variant>
      <vt:variant>
        <vt:i4>1</vt:i4>
      </vt:variant>
      <vt:variant>
        <vt:lpstr>Servidores OLE inseridos</vt:lpstr>
      </vt:variant>
      <vt:variant>
        <vt:i4>1</vt:i4>
      </vt:variant>
      <vt:variant>
        <vt:lpstr>Títulos de slides</vt:lpstr>
      </vt:variant>
      <vt:variant>
        <vt:i4>1</vt:i4>
      </vt:variant>
    </vt:vector>
  </HeadingPairs>
  <TitlesOfParts>
    <vt:vector size="5" baseType="lpstr">
      <vt:lpstr>Arial</vt:lpstr>
      <vt:lpstr>Calibri</vt:lpstr>
      <vt:lpstr>Tema do Office</vt:lpstr>
      <vt:lpstr>Chart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Eventus Operadora de Congressos</dc:creator>
  <cp:lastModifiedBy>Eliane  EventusSystem</cp:lastModifiedBy>
  <cp:revision>6</cp:revision>
  <dcterms:modified xsi:type="dcterms:W3CDTF">2025-08-12T14:03:58Z</dcterms:modified>
</cp:coreProperties>
</file>